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theme/theme2.xml" ContentType="application/vnd.openxmlformats-officedocument.theme+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theme/theme3.xml" ContentType="application/vnd.openxmlformats-officedocument.theme+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1.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2.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3.xml" ContentType="application/vnd.openxmlformats-officedocument.presentationml.tags+xml"/>
  <Override PartName="/ppt/notesSlides/notesSlide1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229" r:id="rId1"/>
    <p:sldMasterId id="2147485397" r:id="rId2"/>
    <p:sldMasterId id="2147485431" r:id="rId3"/>
    <p:sldMasterId id="2147485479" r:id="rId4"/>
  </p:sldMasterIdLst>
  <p:notesMasterIdLst>
    <p:notesMasterId r:id="rId28"/>
  </p:notesMasterIdLst>
  <p:handoutMasterIdLst>
    <p:handoutMasterId r:id="rId29"/>
  </p:handoutMasterIdLst>
  <p:sldIdLst>
    <p:sldId id="2076138465" r:id="rId5"/>
    <p:sldId id="2134805675" r:id="rId6"/>
    <p:sldId id="2076138210" r:id="rId7"/>
    <p:sldId id="2134805682" r:id="rId8"/>
    <p:sldId id="2076137111" r:id="rId9"/>
    <p:sldId id="2134805713" r:id="rId10"/>
    <p:sldId id="2134805684" r:id="rId11"/>
    <p:sldId id="2076137240" r:id="rId12"/>
    <p:sldId id="2134805744" r:id="rId13"/>
    <p:sldId id="2076138188" r:id="rId14"/>
    <p:sldId id="2134805708" r:id="rId15"/>
    <p:sldId id="2076138186" r:id="rId16"/>
    <p:sldId id="2134805719" r:id="rId17"/>
    <p:sldId id="2134805722" r:id="rId18"/>
    <p:sldId id="2134805723" r:id="rId19"/>
    <p:sldId id="2134805720" r:id="rId20"/>
    <p:sldId id="2134805724" r:id="rId21"/>
    <p:sldId id="2134805726" r:id="rId22"/>
    <p:sldId id="2134805727" r:id="rId23"/>
    <p:sldId id="2134805728" r:id="rId24"/>
    <p:sldId id="2134805731" r:id="rId25"/>
    <p:sldId id="2134805732" r:id="rId26"/>
    <p:sldId id="2134805738" r:id="rId27"/>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Welcome" id="{14D70C25-0413-A24B-B22A-8EE89C82326F}">
          <p14:sldIdLst>
            <p14:sldId id="2076138465"/>
            <p14:sldId id="2134805675"/>
            <p14:sldId id="2076138210"/>
            <p14:sldId id="2134805682"/>
            <p14:sldId id="2076137111"/>
            <p14:sldId id="2134805713"/>
            <p14:sldId id="2134805684"/>
            <p14:sldId id="2076137240"/>
            <p14:sldId id="2134805744"/>
            <p14:sldId id="2076138188"/>
            <p14:sldId id="2134805708"/>
            <p14:sldId id="2076138186"/>
            <p14:sldId id="2134805719"/>
            <p14:sldId id="2134805722"/>
            <p14:sldId id="2134805723"/>
            <p14:sldId id="2134805720"/>
            <p14:sldId id="2134805724"/>
            <p14:sldId id="2134805726"/>
            <p14:sldId id="2134805727"/>
            <p14:sldId id="2134805728"/>
            <p14:sldId id="2134805731"/>
            <p14:sldId id="2134805732"/>
            <p14:sldId id="2134805738"/>
          </p14:sldIdLst>
        </p14:section>
      </p14:sectionLst>
    </p:ext>
    <p:ext uri="{EFAFB233-063F-42B5-8137-9DF3F51BA10A}">
      <p15:sldGuideLst xmlns:p15="http://schemas.microsoft.com/office/powerpoint/2012/main">
        <p15:guide id="2" orient="horz" pos="640" userDrawn="1">
          <p15:clr>
            <a:srgbClr val="A4A3A4"/>
          </p15:clr>
        </p15:guide>
        <p15:guide id="3"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5" name="Author" initials="A"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F2F2F"/>
    <a:srgbClr val="FFFFFF"/>
    <a:srgbClr val="666666"/>
    <a:srgbClr val="000000"/>
    <a:srgbClr val="8661C5"/>
    <a:srgbClr val="D59DFF"/>
    <a:srgbClr val="50E6FF"/>
    <a:srgbClr val="0069BA"/>
    <a:srgbClr val="9BF00B"/>
    <a:srgbClr val="0F780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93467E3-FE24-4506-A1F1-C6DB150F28AD}" v="11" dt="2022-02-11T13:50:28.50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018" autoAdjust="0"/>
    <p:restoredTop sz="96321" autoAdjust="0"/>
  </p:normalViewPr>
  <p:slideViewPr>
    <p:cSldViewPr snapToGrid="0">
      <p:cViewPr varScale="1">
        <p:scale>
          <a:sx n="80" d="100"/>
          <a:sy n="80" d="100"/>
        </p:scale>
        <p:origin x="60" y="240"/>
      </p:cViewPr>
      <p:guideLst>
        <p:guide orient="horz" pos="640"/>
        <p:guide pos="3840"/>
      </p:guideLst>
    </p:cSldViewPr>
  </p:slideViewPr>
  <p:outlineViewPr>
    <p:cViewPr>
      <p:scale>
        <a:sx n="33" d="100"/>
        <a:sy n="33" d="100"/>
      </p:scale>
      <p:origin x="0" y="-44436"/>
    </p:cViewPr>
  </p:outlineViewPr>
  <p:notesTextViewPr>
    <p:cViewPr>
      <p:scale>
        <a:sx n="125" d="100"/>
        <a:sy n="125" d="100"/>
      </p:scale>
      <p:origin x="0" y="0"/>
    </p:cViewPr>
  </p:notesTextViewPr>
  <p:sorterViewPr>
    <p:cViewPr varScale="1">
      <p:scale>
        <a:sx n="1" d="1"/>
        <a:sy n="1" d="1"/>
      </p:scale>
      <p:origin x="0" y="-20925"/>
    </p:cViewPr>
  </p:sorterViewPr>
  <p:notesViewPr>
    <p:cSldViewPr snapToGrid="0" showGuides="1">
      <p:cViewPr varScale="1">
        <p:scale>
          <a:sx n="169" d="100"/>
          <a:sy n="169" d="100"/>
        </p:scale>
        <p:origin x="5232" y="1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slideMaster" Target="slideMasters/slideMaster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commentAuthors" Target="commentAuthors.xml"/><Relationship Id="rId35" Type="http://schemas.microsoft.com/office/2015/10/relationships/revisionInfo" Target="revisionInfo.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2/11/2022 2:49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2/11/2022 2:49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60DD8C1-F9EC-4D88-835F-4BE29387255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770831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8358F0-6F6E-4229-B4E1-FAA558BBD1A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086612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8358F0-6F6E-4229-B4E1-FAA558BBD1A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548758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2/11/2022 2:49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354604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2/11/2022 2:49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654171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2/11/2022 2:49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060392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8358F0-6F6E-4229-B4E1-FAA558BBD1A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479707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200" kern="1200">
              <a:solidFill>
                <a:schemeClr val="tx1"/>
              </a:solidFill>
              <a:effectLst/>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3174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62C61DAB-D93E-49CA-B245-379601CFE8D0}"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2/11/2022 2:49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986193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7420446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8358F0-6F6E-4229-B4E1-FAA558BBD1A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923871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8358F0-6F6E-4229-B4E1-FAA558BBD1A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271809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2/11/2022 2:49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3" name="Notes Placeholder 2">
            <a:extLst>
              <a:ext uri="{FF2B5EF4-FFF2-40B4-BE49-F238E27FC236}">
                <a16:creationId xmlns:a16="http://schemas.microsoft.com/office/drawing/2014/main" id="{6068A3BF-BCB4-4418-B69B-CC56BB53139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0974513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a:p>
        </p:txBody>
      </p:sp>
      <p:sp>
        <p:nvSpPr>
          <p:cNvPr id="4" name="Header Placeholder 3"/>
          <p:cNvSpPr>
            <a:spLocks noGrp="1"/>
          </p:cNvSpPr>
          <p:nvPr>
            <p:ph type="hdr" sz="quarter" idx="10"/>
          </p:nvPr>
        </p:nvSpPr>
        <p:spPr/>
        <p:txBody>
          <a:bodyPr/>
          <a:lstStyle/>
          <a:p>
            <a:pPr marL="0" marR="0" lvl="0" indent="0" algn="l" defTabSz="93174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62C61DAB-D93E-49CA-B245-379601CFE8D0}"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2/11/2022 2:49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344653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2/11/2022 2:49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704129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a:p>
        </p:txBody>
      </p:sp>
      <p:sp>
        <p:nvSpPr>
          <p:cNvPr id="4" name="Header Placeholder 3"/>
          <p:cNvSpPr>
            <a:spLocks noGrp="1"/>
          </p:cNvSpPr>
          <p:nvPr>
            <p:ph type="hdr" sz="quarter" idx="10"/>
          </p:nvPr>
        </p:nvSpPr>
        <p:spPr/>
        <p:txBody>
          <a:bodyPr/>
          <a:lstStyle/>
          <a:p>
            <a:pPr marL="0" marR="0" lvl="0" indent="0" algn="l" defTabSz="93174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62C61DAB-D93E-49CA-B245-379601CFE8D0}"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2/11/2022 2:49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30591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8358F0-6F6E-4229-B4E1-FAA558BBD1A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875252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8358F0-6F6E-4229-B4E1-FAA558BBD1A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9508489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Master" Target="../slideMasters/slideMaster2.xml"/><Relationship Id="rId4" Type="http://schemas.openxmlformats.org/officeDocument/2006/relationships/image" Target="../media/image41.jpg"/></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Master" Target="../slideMasters/slideMaster2.xml"/><Relationship Id="rId4" Type="http://schemas.openxmlformats.org/officeDocument/2006/relationships/image" Target="../media/image41.jpg"/></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Master" Target="../slideMasters/slideMaster2.xml"/><Relationship Id="rId4" Type="http://schemas.openxmlformats.org/officeDocument/2006/relationships/image" Target="../media/image41.jpg"/></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Master" Target="../slideMasters/slideMaster2.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Master" Target="../slideMasters/slideMaster2.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Master" Target="../slideMasters/slideMaster2.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Master" Target="../slideMasters/slideMaster2.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Master" Target="../slideMasters/slideMaster2.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Master" Target="../slideMasters/slideMaster2.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Master" Target="../slideMasters/slideMaster3.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Master" Target="../slideMasters/slideMaster3.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Master" Target="../slideMasters/slideMaster3.xml"/></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emf"/><Relationship Id="rId1" Type="http://schemas.openxmlformats.org/officeDocument/2006/relationships/slideMaster" Target="../slideMasters/slideMaster3.xml"/><Relationship Id="rId5" Type="http://schemas.openxmlformats.org/officeDocument/2006/relationships/image" Target="../media/image51.emf"/><Relationship Id="rId4" Type="http://schemas.openxmlformats.org/officeDocument/2006/relationships/image" Target="../media/image50.svg"/></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47.emf"/><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47.emf"/><Relationship Id="rId1" Type="http://schemas.openxmlformats.org/officeDocument/2006/relationships/slideMaster" Target="../slideMasters/slideMaster3.xml"/></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47.emf"/><Relationship Id="rId1" Type="http://schemas.openxmlformats.org/officeDocument/2006/relationships/slideMaster" Target="../slideMasters/slideMaster3.xml"/></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47.emf"/><Relationship Id="rId1" Type="http://schemas.openxmlformats.org/officeDocument/2006/relationships/slideMaster" Target="../slideMasters/slideMaster3.xml"/></Relationships>
</file>

<file path=ppt/slideLayouts/_rels/slideLayout15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47.emf"/><Relationship Id="rId1" Type="http://schemas.openxmlformats.org/officeDocument/2006/relationships/slideMaster" Target="../slideMasters/slideMaster3.xml"/></Relationships>
</file>

<file path=ppt/slideLayouts/_rels/slideLayout15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47.emf"/><Relationship Id="rId1" Type="http://schemas.openxmlformats.org/officeDocument/2006/relationships/slideMaster" Target="../slideMasters/slideMaster3.xml"/></Relationships>
</file>

<file path=ppt/slideLayouts/_rels/slideLayout155.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47.emf"/><Relationship Id="rId1" Type="http://schemas.openxmlformats.org/officeDocument/2006/relationships/slideMaster" Target="../slideMasters/slideMaster3.xml"/></Relationships>
</file>

<file path=ppt/slideLayouts/_rels/slideLayout156.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47.emf"/><Relationship Id="rId1" Type="http://schemas.openxmlformats.org/officeDocument/2006/relationships/slideMaster" Target="../slideMasters/slideMaster3.xml"/></Relationships>
</file>

<file path=ppt/slideLayouts/_rels/slideLayout157.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image" Target="../media/image47.emf"/><Relationship Id="rId1" Type="http://schemas.openxmlformats.org/officeDocument/2006/relationships/slideMaster" Target="../slideMasters/slideMaster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3.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61.jpeg"/><Relationship Id="rId1" Type="http://schemas.openxmlformats.org/officeDocument/2006/relationships/slideMaster" Target="../slideMasters/slideMaster3.xml"/><Relationship Id="rId4" Type="http://schemas.openxmlformats.org/officeDocument/2006/relationships/image" Target="../media/image63.jpeg"/></Relationships>
</file>

<file path=ppt/slideLayouts/_rels/slideLayout164.xml.rels><?xml version="1.0" encoding="UTF-8" standalone="yes"?>
<Relationships xmlns="http://schemas.openxmlformats.org/package/2006/relationships"><Relationship Id="rId3" Type="http://schemas.openxmlformats.org/officeDocument/2006/relationships/image" Target="../media/image65.png"/><Relationship Id="rId7" Type="http://schemas.openxmlformats.org/officeDocument/2006/relationships/image" Target="../media/image69.png"/><Relationship Id="rId2" Type="http://schemas.openxmlformats.org/officeDocument/2006/relationships/image" Target="../media/image64.png"/><Relationship Id="rId1" Type="http://schemas.openxmlformats.org/officeDocument/2006/relationships/slideMaster" Target="../slideMasters/slideMaster3.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Master" Target="../slideMasters/slideMaster3.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Master" Target="../slideMasters/slideMaster3.xml"/></Relationships>
</file>

<file path=ppt/slideLayouts/_rels/slideLayout171.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image" Target="../media/image72.jpeg"/><Relationship Id="rId1" Type="http://schemas.openxmlformats.org/officeDocument/2006/relationships/slideMaster" Target="../slideMasters/slideMaster3.xml"/><Relationship Id="rId4" Type="http://schemas.openxmlformats.org/officeDocument/2006/relationships/image" Target="../media/image74.jpeg"/></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Master" Target="../slideMasters/slideMaster3.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Master" Target="../slideMasters/slideMaster3.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Master" Target="../slideMasters/slideMaster3.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Master" Target="../slideMasters/slideMaster3.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Master" Target="../slideMasters/slideMaster3.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Master" Target="../slideMasters/slideMaster3.xml"/></Relationships>
</file>

<file path=ppt/slideLayouts/_rels/slideLayout185.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Master" Target="../slideMasters/slideMaster3.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Master" Target="../slideMasters/slideMaster3.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2.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Master" Target="../slideMasters/slideMaster4.xml"/></Relationships>
</file>

<file path=ppt/slideLayouts/_rels/slideLayout19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194.xml.rels><?xml version="1.0" encoding="UTF-8" standalone="yes"?>
<Relationships xmlns="http://schemas.openxmlformats.org/package/2006/relationships"><Relationship Id="rId3" Type="http://schemas.openxmlformats.org/officeDocument/2006/relationships/image" Target="../media/image83.svg"/><Relationship Id="rId2" Type="http://schemas.openxmlformats.org/officeDocument/2006/relationships/image" Target="../media/image82.png"/><Relationship Id="rId1" Type="http://schemas.openxmlformats.org/officeDocument/2006/relationships/slideMaster" Target="../slideMasters/slideMaster4.xml"/></Relationships>
</file>

<file path=ppt/slideLayouts/_rels/slideLayout195.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image" Target="../media/image84.jpeg"/><Relationship Id="rId1" Type="http://schemas.openxmlformats.org/officeDocument/2006/relationships/slideMaster" Target="../slideMasters/slideMaster4.xml"/></Relationships>
</file>

<file path=ppt/slideLayouts/_rels/slideLayout196.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image" Target="../media/image84.jpeg"/><Relationship Id="rId1" Type="http://schemas.openxmlformats.org/officeDocument/2006/relationships/slideMaster" Target="../slideMasters/slideMaster4.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1.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image" Target="../media/image85.jpeg"/><Relationship Id="rId1" Type="http://schemas.openxmlformats.org/officeDocument/2006/relationships/slideMaster" Target="../slideMasters/slideMaster4.xml"/><Relationship Id="rId4" Type="http://schemas.openxmlformats.org/officeDocument/2006/relationships/image" Target="../media/image87.jpeg"/></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7.xml.rels><?xml version="1.0" encoding="UTF-8" standalone="yes"?>
<Relationships xmlns="http://schemas.openxmlformats.org/package/2006/relationships"><Relationship Id="rId2" Type="http://schemas.openxmlformats.org/officeDocument/2006/relationships/image" Target="../media/image88.jpeg"/><Relationship Id="rId1" Type="http://schemas.openxmlformats.org/officeDocument/2006/relationships/slideMaster" Target="../slideMasters/slideMaster4.xml"/></Relationships>
</file>

<file path=ppt/slideLayouts/_rels/slideLayout208.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image" Target="../media/image89.jpeg"/><Relationship Id="rId1" Type="http://schemas.openxmlformats.org/officeDocument/2006/relationships/slideMaster" Target="../slideMasters/slideMaster4.xml"/><Relationship Id="rId4" Type="http://schemas.openxmlformats.org/officeDocument/2006/relationships/image" Target="../media/image91.jpeg"/></Relationships>
</file>

<file path=ppt/slideLayouts/_rels/slideLayout209.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Master" Target="../slideMasters/slideMaster4.xml"/></Relationships>
</file>

<file path=ppt/slideLayouts/_rels/slideLayout211.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Master" Target="../slideMasters/slideMaster4.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21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emf"/><Relationship Id="rId1" Type="http://schemas.openxmlformats.org/officeDocument/2006/relationships/slideMaster" Target="../slideMasters/slideMaster4.xml"/><Relationship Id="rId5" Type="http://schemas.openxmlformats.org/officeDocument/2006/relationships/image" Target="../media/image51.emf"/><Relationship Id="rId4" Type="http://schemas.openxmlformats.org/officeDocument/2006/relationships/image" Target="../media/image50.svg"/></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3.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Master" Target="../slideMasters/slideMaster4.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10.jp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Master" Target="../slideMasters/slideMaster1.xml"/><Relationship Id="rId5" Type="http://schemas.openxmlformats.org/officeDocument/2006/relationships/image" Target="../media/image14.jpeg"/><Relationship Id="rId4" Type="http://schemas.openxmlformats.org/officeDocument/2006/relationships/image" Target="../media/image13.jpe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Master" Target="../slideMasters/slideMaster1.xml"/><Relationship Id="rId4" Type="http://schemas.openxmlformats.org/officeDocument/2006/relationships/image" Target="../media/image19.jp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Master" Target="../slideMasters/slideMaster1.xml"/><Relationship Id="rId5" Type="http://schemas.openxmlformats.org/officeDocument/2006/relationships/image" Target="../media/image23.jpeg"/><Relationship Id="rId4" Type="http://schemas.openxmlformats.org/officeDocument/2006/relationships/image" Target="../media/image22.jpe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Master" Target="../slideMasters/slideMaster1.xml"/><Relationship Id="rId6" Type="http://schemas.openxmlformats.org/officeDocument/2006/relationships/image" Target="../media/image28.jpeg"/><Relationship Id="rId5" Type="http://schemas.openxmlformats.org/officeDocument/2006/relationships/image" Target="../media/image27.jpeg"/><Relationship Id="rId4" Type="http://schemas.openxmlformats.org/officeDocument/2006/relationships/image" Target="../media/image26.jpe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Master" Target="../slideMasters/slideMaster1.xml"/><Relationship Id="rId4" Type="http://schemas.openxmlformats.org/officeDocument/2006/relationships/image" Target="../media/image31.jpe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Master" Target="../slideMasters/slideMaster1.xml"/><Relationship Id="rId5" Type="http://schemas.openxmlformats.org/officeDocument/2006/relationships/image" Target="../media/image32.jpeg"/><Relationship Id="rId4" Type="http://schemas.openxmlformats.org/officeDocument/2006/relationships/image" Target="../media/image31.jpe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Master" Target="../slideMasters/slideMaster1.xml"/><Relationship Id="rId6" Type="http://schemas.openxmlformats.org/officeDocument/2006/relationships/image" Target="../media/image37.jpeg"/><Relationship Id="rId5" Type="http://schemas.openxmlformats.org/officeDocument/2006/relationships/image" Target="../media/image36.jpeg"/><Relationship Id="rId4" Type="http://schemas.openxmlformats.org/officeDocument/2006/relationships/image" Target="../media/image35.jpe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accent3"/>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4" name="Picture Placeholder 3">
            <a:extLst>
              <a:ext uri="{FF2B5EF4-FFF2-40B4-BE49-F238E27FC236}">
                <a16:creationId xmlns:a16="http://schemas.microsoft.com/office/drawing/2014/main" id="{40BC5B99-509C-464A-99BC-BB61027E6D1A}"/>
              </a:ext>
            </a:extLst>
          </p:cNvPr>
          <p:cNvSpPr>
            <a:spLocks noGrp="1"/>
          </p:cNvSpPr>
          <p:nvPr>
            <p:ph type="pic" sz="quarter" idx="13"/>
          </p:nvPr>
        </p:nvSpPr>
        <p:spPr>
          <a:xfrm>
            <a:off x="5326063" y="0"/>
            <a:ext cx="6865937" cy="6858000"/>
          </a:xfrm>
        </p:spPr>
        <p:txBody>
          <a:bodyPr/>
          <a:lstStyle/>
          <a:p>
            <a:r>
              <a:rPr lang="en-US"/>
              <a:t>Click icon to add picture</a:t>
            </a:r>
          </a:p>
        </p:txBody>
      </p:sp>
    </p:spTree>
    <p:extLst>
      <p:ext uri="{BB962C8B-B14F-4D97-AF65-F5344CB8AC3E}">
        <p14:creationId xmlns:p14="http://schemas.microsoft.com/office/powerpoint/2010/main" val="3017430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dirty="0"/>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345095137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Section Divi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Subtitle</a:t>
            </a:r>
          </a:p>
        </p:txBody>
      </p:sp>
    </p:spTree>
    <p:extLst>
      <p:ext uri="{BB962C8B-B14F-4D97-AF65-F5344CB8AC3E}">
        <p14:creationId xmlns:p14="http://schemas.microsoft.com/office/powerpoint/2010/main" val="15770881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Section Divider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Subtitle</a:t>
            </a:r>
          </a:p>
        </p:txBody>
      </p:sp>
    </p:spTree>
    <p:extLst>
      <p:ext uri="{BB962C8B-B14F-4D97-AF65-F5344CB8AC3E}">
        <p14:creationId xmlns:p14="http://schemas.microsoft.com/office/powerpoint/2010/main" val="25625778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Section Divider 3">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Subtitle</a:t>
            </a:r>
          </a:p>
        </p:txBody>
      </p:sp>
    </p:spTree>
    <p:extLst>
      <p:ext uri="{BB962C8B-B14F-4D97-AF65-F5344CB8AC3E}">
        <p14:creationId xmlns:p14="http://schemas.microsoft.com/office/powerpoint/2010/main" val="7497528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Section Divider 4">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93204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description</a:t>
            </a:r>
          </a:p>
        </p:txBody>
      </p:sp>
      <p:sp>
        <p:nvSpPr>
          <p:cNvPr id="5" name="Text Placeholder 4"/>
          <p:cNvSpPr>
            <a:spLocks noGrp="1"/>
          </p:cNvSpPr>
          <p:nvPr>
            <p:ph type="body" sz="quarter" idx="12" hasCustomPrompt="1"/>
          </p:nvPr>
        </p:nvSpPr>
        <p:spPr>
          <a:xfrm>
            <a:off x="585216" y="585788"/>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accent3"/>
                </a:solidFill>
                <a:latin typeface="+mn-lt"/>
              </a:defRPr>
            </a:lvl1pPr>
          </a:lstStyle>
          <a:p>
            <a:pPr lvl="0"/>
            <a:r>
              <a:rPr lang="en-US" dirty="0"/>
              <a:t>Section Name</a:t>
            </a:r>
          </a:p>
        </p:txBody>
      </p:sp>
    </p:spTree>
    <p:extLst>
      <p:ext uri="{BB962C8B-B14F-4D97-AF65-F5344CB8AC3E}">
        <p14:creationId xmlns:p14="http://schemas.microsoft.com/office/powerpoint/2010/main" val="11667776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Section title with no subtitle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 with no subtitle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Blank 12 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Blank 12 Column Dark Bkg">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Apendix Blue Bkg">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377B63-6619-6B40-8D85-1D972ED609B9}"/>
              </a:ext>
            </a:extLst>
          </p:cNvPr>
          <p:cNvSpPr>
            <a:spLocks noGrp="1"/>
          </p:cNvSpPr>
          <p:nvPr>
            <p:ph type="body" sz="quarter" idx="10" hasCustomPrompt="1"/>
          </p:nvPr>
        </p:nvSpPr>
        <p:spPr>
          <a:xfrm>
            <a:off x="584200" y="5715040"/>
            <a:ext cx="5367338" cy="553998"/>
          </a:xfrm>
        </p:spPr>
        <p:txBody>
          <a:bodyPr anchor="b"/>
          <a:lstStyle>
            <a:lvl1pPr marL="0" indent="0">
              <a:buNone/>
              <a:defRPr sz="3600">
                <a:latin typeface="+mj-lt"/>
              </a:defRPr>
            </a:lvl1pPr>
          </a:lstStyle>
          <a:p>
            <a:pPr lvl="0"/>
            <a:r>
              <a:rPr lang="en-US" dirty="0"/>
              <a:t>Appendix</a:t>
            </a:r>
          </a:p>
        </p:txBody>
      </p:sp>
    </p:spTree>
    <p:extLst>
      <p:ext uri="{BB962C8B-B14F-4D97-AF65-F5344CB8AC3E}">
        <p14:creationId xmlns:p14="http://schemas.microsoft.com/office/powerpoint/2010/main" val="235373038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6" pos="3749">
          <p15:clr>
            <a:srgbClr val="A4A3A4"/>
          </p15:clr>
        </p15:guide>
        <p15:guide id="17" pos="3932">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white">
          <a:xfrm>
            <a:off x="584200" y="585788"/>
            <a:ext cx="1366245" cy="292608"/>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599440" y="2913305"/>
            <a:ext cx="2792541" cy="1408297"/>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958586" y="-1"/>
            <a:ext cx="6233414" cy="6858001"/>
          </a:xfrm>
          <a:prstGeom prst="rect">
            <a:avLst/>
          </a:prstGeom>
        </p:spPr>
      </p:pic>
    </p:spTree>
    <p:extLst>
      <p:ext uri="{BB962C8B-B14F-4D97-AF65-F5344CB8AC3E}">
        <p14:creationId xmlns:p14="http://schemas.microsoft.com/office/powerpoint/2010/main" val="20183688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 Placeholder 16">
            <a:extLst>
              <a:ext uri="{FF2B5EF4-FFF2-40B4-BE49-F238E27FC236}">
                <a16:creationId xmlns:a16="http://schemas.microsoft.com/office/drawing/2014/main" id="{B1A530C8-2C73-4ADC-AF39-34FB5781FF59}"/>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Tree>
    <p:extLst>
      <p:ext uri="{BB962C8B-B14F-4D97-AF65-F5344CB8AC3E}">
        <p14:creationId xmlns:p14="http://schemas.microsoft.com/office/powerpoint/2010/main" val="16197658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2826444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2077984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3595431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70660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4658406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16233702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D5483FF-8A1C-4A5D-8C77-461D48701F35}"/>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637006" y="5166804"/>
            <a:ext cx="1401355" cy="1406545"/>
          </a:xfrm>
          <a:prstGeom prst="rect">
            <a:avLst/>
          </a:prstGeom>
        </p:spPr>
      </p:pic>
      <p:pic>
        <p:nvPicPr>
          <p:cNvPr id="8" name="Picture 7">
            <a:extLst>
              <a:ext uri="{FF2B5EF4-FFF2-40B4-BE49-F238E27FC236}">
                <a16:creationId xmlns:a16="http://schemas.microsoft.com/office/drawing/2014/main" id="{A3DAB50B-5EC8-4B34-AC71-D14D9E2A9609}"/>
              </a:ext>
              <a:ext uri="{C183D7F6-B498-43B3-948B-1728B52AA6E4}">
                <adec:decorative xmlns:adec="http://schemas.microsoft.com/office/drawing/2017/decorative" val="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496596" y="290456"/>
            <a:ext cx="1406545" cy="1406545"/>
          </a:xfrm>
          <a:prstGeom prst="rect">
            <a:avLst/>
          </a:prstGeom>
        </p:spPr>
      </p:pic>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60156920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pic>
        <p:nvPicPr>
          <p:cNvPr id="6" name="Picture 5">
            <a:extLst>
              <a:ext uri="{FF2B5EF4-FFF2-40B4-BE49-F238E27FC236}">
                <a16:creationId xmlns:a16="http://schemas.microsoft.com/office/drawing/2014/main" id="{94CFD0E0-1625-4117-8F11-2251437741CA}"/>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637006" y="5166804"/>
            <a:ext cx="1401355" cy="1406545"/>
          </a:xfrm>
          <a:prstGeom prst="rect">
            <a:avLst/>
          </a:prstGeom>
        </p:spPr>
      </p:pic>
      <p:pic>
        <p:nvPicPr>
          <p:cNvPr id="7" name="Picture 6">
            <a:extLst>
              <a:ext uri="{FF2B5EF4-FFF2-40B4-BE49-F238E27FC236}">
                <a16:creationId xmlns:a16="http://schemas.microsoft.com/office/drawing/2014/main" id="{12B0A8A0-01D8-444A-B0DE-A28AE7708E1D}"/>
              </a:ext>
              <a:ext uri="{C183D7F6-B498-43B3-948B-1728B52AA6E4}">
                <adec:decorative xmlns:adec="http://schemas.microsoft.com/office/drawing/2017/decorative" val="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496596" y="290456"/>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52988704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pic>
        <p:nvPicPr>
          <p:cNvPr id="6" name="Picture 5">
            <a:extLst>
              <a:ext uri="{FF2B5EF4-FFF2-40B4-BE49-F238E27FC236}">
                <a16:creationId xmlns:a16="http://schemas.microsoft.com/office/drawing/2014/main" id="{02CD22C3-9CBF-447D-924C-78F5E388080A}"/>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637006" y="5166804"/>
            <a:ext cx="1401355" cy="1406545"/>
          </a:xfrm>
          <a:prstGeom prst="rect">
            <a:avLst/>
          </a:prstGeom>
        </p:spPr>
      </p:pic>
      <p:pic>
        <p:nvPicPr>
          <p:cNvPr id="7" name="Picture 6">
            <a:extLst>
              <a:ext uri="{FF2B5EF4-FFF2-40B4-BE49-F238E27FC236}">
                <a16:creationId xmlns:a16="http://schemas.microsoft.com/office/drawing/2014/main" id="{51B93FF3-2504-4A0A-96C9-427F96655F8B}"/>
              </a:ext>
              <a:ext uri="{C183D7F6-B498-43B3-948B-1728B52AA6E4}">
                <adec:decorative xmlns:adec="http://schemas.microsoft.com/office/drawing/2017/decorative" val="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496596" y="290456"/>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39121116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626100"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55269711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46702541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466148866"/>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63500261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396787591"/>
      </p:ext>
    </p:extLst>
  </p:cSld>
  <p:clrMapOvr>
    <a:masterClrMapping/>
  </p:clrMapOvr>
  <p:transition>
    <p:fade/>
  </p:transition>
  <p:extLst>
    <p:ext uri="{DCECCB84-F9BA-43D5-87BE-67443E8EF086}">
      <p15:sldGuideLst xmlns:p15="http://schemas.microsoft.com/office/powerpoint/2012/main">
        <p15:guide id="3" orient="horz" pos="3576">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579942719"/>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942282179"/>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64749725"/>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16065966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37379458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596523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5008074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4686665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5524513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861454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endParaRPr lang="en-US" dirty="0"/>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885701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4163063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2110477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8739002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8539967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06913168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8682" y="472516"/>
            <a:ext cx="1335673" cy="190278"/>
          </a:xfrm>
          <a:prstGeom prst="rect">
            <a:avLst/>
          </a:prstGeom>
        </p:spPr>
      </p:pic>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28682" y="2532448"/>
            <a:ext cx="9630389" cy="1793104"/>
          </a:xfrm>
          <a:prstGeom prst="rect">
            <a:avLst/>
          </a:prstGeom>
          <a:noFill/>
        </p:spPr>
        <p:txBody>
          <a:bodyPr lIns="0" tIns="0" rIns="0" bIns="182880" anchor="b" anchorCtr="0"/>
          <a:lstStyle>
            <a:lvl1pPr>
              <a:defRPr sz="4705" strike="noStrike" spc="-49" baseline="0">
                <a:solidFill>
                  <a:schemeClr val="tx2"/>
                </a:solidFill>
              </a:defRPr>
            </a:lvl1pPr>
          </a:lstStyle>
          <a:p>
            <a:r>
              <a:rPr lang="en-US"/>
              <a:t>Azure presentation title </a:t>
            </a:r>
            <a:br>
              <a:rPr lang="en-US"/>
            </a:br>
            <a:r>
              <a:rPr lang="en-US"/>
              <a:t>or event name</a:t>
            </a:r>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11179639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1184" y="473796"/>
            <a:ext cx="1335673" cy="190278"/>
          </a:xfrm>
          <a:prstGeom prst="rect">
            <a:avLst/>
          </a:prstGeom>
        </p:spPr>
      </p:pic>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2"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24379680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1184" y="473796"/>
            <a:ext cx="1335673" cy="190278"/>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2"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spTree>
    <p:extLst>
      <p:ext uri="{BB962C8B-B14F-4D97-AF65-F5344CB8AC3E}">
        <p14:creationId xmlns:p14="http://schemas.microsoft.com/office/powerpoint/2010/main" val="1909797205"/>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1184" y="473796"/>
            <a:ext cx="1335673" cy="190278"/>
          </a:xfrm>
          <a:prstGeom prst="rect">
            <a:avLst/>
          </a:prstGeom>
        </p:spPr>
      </p:pic>
      <p:pic>
        <p:nvPicPr>
          <p:cNvPr id="2" name="Graphic 1">
            <a:extLst>
              <a:ext uri="{FF2B5EF4-FFF2-40B4-BE49-F238E27FC236}">
                <a16:creationId xmlns:a16="http://schemas.microsoft.com/office/drawing/2014/main" id="{C26E514D-8AB8-4BDB-8B21-573BB184826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713496" y="52388"/>
            <a:ext cx="3400425" cy="6753225"/>
          </a:xfrm>
          <a:prstGeom prst="rect">
            <a:avLst/>
          </a:prstGeom>
        </p:spPr>
      </p:pic>
      <p:pic>
        <p:nvPicPr>
          <p:cNvPr id="3" name="Picture 2">
            <a:extLst>
              <a:ext uri="{FF2B5EF4-FFF2-40B4-BE49-F238E27FC236}">
                <a16:creationId xmlns:a16="http://schemas.microsoft.com/office/drawing/2014/main" id="{D8B24F7F-3E0C-41D8-BBAF-F7F29E3A9C6A}"/>
              </a:ext>
            </a:extLst>
          </p:cNvPr>
          <p:cNvPicPr>
            <a:picLocks noChangeAspect="1"/>
          </p:cNvPicPr>
          <p:nvPr userDrawn="1"/>
        </p:nvPicPr>
        <p:blipFill>
          <a:blip r:embed="rId5">
            <a:extLst>
              <a:ext uri="{28A0092B-C50C-407E-A947-70E740481C1C}">
                <a14:useLocalDpi xmlns:a14="http://schemas.microsoft.com/office/drawing/2010/main"/>
              </a:ext>
            </a:extLst>
          </a:blip>
          <a:stretch>
            <a:fillRect/>
          </a:stretch>
        </p:blipFill>
        <p:spPr>
          <a:xfrm>
            <a:off x="8159770" y="2323340"/>
            <a:ext cx="3255901" cy="1793105"/>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2"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101890973"/>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F83EBA8-9428-5042-A6AB-BA1563CB953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8682" y="472516"/>
            <a:ext cx="1335673" cy="190278"/>
          </a:xfrm>
          <a:prstGeom prst="rect">
            <a:avLst/>
          </a:prstGeom>
        </p:spPr>
      </p:pic>
      <p:pic>
        <p:nvPicPr>
          <p:cNvPr id="5" name="Picture 4">
            <a:extLst>
              <a:ext uri="{FF2B5EF4-FFF2-40B4-BE49-F238E27FC236}">
                <a16:creationId xmlns:a16="http://schemas.microsoft.com/office/drawing/2014/main" id="{B0419340-DB0C-B34E-84FE-2AA1A19A58C9}"/>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857617" y="0"/>
            <a:ext cx="5973790" cy="6858000"/>
          </a:xfrm>
          <a:prstGeom prst="rect">
            <a:avLst/>
          </a:prstGeom>
        </p:spPr>
      </p:pic>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42467"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1550396281"/>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107088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8682"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7"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64BDF03-4137-9B4F-811A-B300BDF9B2A4}"/>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286467" y="206106"/>
            <a:ext cx="5583404" cy="6409831"/>
          </a:xfrm>
          <a:prstGeom prst="rect">
            <a:avLst/>
          </a:prstGeom>
        </p:spPr>
      </p:pic>
    </p:spTree>
    <p:extLst>
      <p:ext uri="{BB962C8B-B14F-4D97-AF65-F5344CB8AC3E}">
        <p14:creationId xmlns:p14="http://schemas.microsoft.com/office/powerpoint/2010/main" val="1225546090"/>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8682"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7"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8" name="Picture 7">
            <a:extLst>
              <a:ext uri="{FF2B5EF4-FFF2-40B4-BE49-F238E27FC236}">
                <a16:creationId xmlns:a16="http://schemas.microsoft.com/office/drawing/2014/main" id="{67DB9C92-5B22-1645-98AA-DEA153351D4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445183" y="321590"/>
            <a:ext cx="5413537" cy="6214821"/>
          </a:xfrm>
          <a:prstGeom prst="rect">
            <a:avLst/>
          </a:prstGeom>
        </p:spPr>
      </p:pic>
    </p:spTree>
    <p:extLst>
      <p:ext uri="{BB962C8B-B14F-4D97-AF65-F5344CB8AC3E}">
        <p14:creationId xmlns:p14="http://schemas.microsoft.com/office/powerpoint/2010/main" val="4211575792"/>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8682"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7"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7507D490-6D76-184D-B20A-2C0F2F3DD099}"/>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algn="ctr" defTabSz="914113"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9" name="Picture 8">
            <a:extLst>
              <a:ext uri="{FF2B5EF4-FFF2-40B4-BE49-F238E27FC236}">
                <a16:creationId xmlns:a16="http://schemas.microsoft.com/office/drawing/2014/main" id="{04B63C3A-8B21-B940-BD1D-D9281E6DD254}"/>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165056" y="0"/>
            <a:ext cx="5973790" cy="6858000"/>
          </a:xfrm>
          <a:prstGeom prst="rect">
            <a:avLst/>
          </a:prstGeom>
        </p:spPr>
      </p:pic>
    </p:spTree>
    <p:extLst>
      <p:ext uri="{BB962C8B-B14F-4D97-AF65-F5344CB8AC3E}">
        <p14:creationId xmlns:p14="http://schemas.microsoft.com/office/powerpoint/2010/main" val="3985525672"/>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8682"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7"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D76228DA-C78B-F44C-94F8-7128E0B2D7A7}"/>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algn="ctr" defTabSz="914113"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942E84EF-6F95-A646-8F37-FD94FE907970}"/>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6111901" y="0"/>
            <a:ext cx="6080099" cy="6858000"/>
          </a:xfrm>
          <a:prstGeom prst="rect">
            <a:avLst/>
          </a:prstGeom>
        </p:spPr>
      </p:pic>
    </p:spTree>
    <p:extLst>
      <p:ext uri="{BB962C8B-B14F-4D97-AF65-F5344CB8AC3E}">
        <p14:creationId xmlns:p14="http://schemas.microsoft.com/office/powerpoint/2010/main" val="2454021617"/>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le Slide 9">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8682"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7"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01443AB1-0CDE-B44D-8883-27DEB7B914EA}"/>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algn="ctr" defTabSz="914113"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64E0159D-061E-A640-B0A5-C7A703E35A9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165056" y="0"/>
            <a:ext cx="5973790" cy="6858000"/>
          </a:xfrm>
          <a:prstGeom prst="rect">
            <a:avLst/>
          </a:prstGeom>
        </p:spPr>
      </p:pic>
    </p:spTree>
    <p:extLst>
      <p:ext uri="{BB962C8B-B14F-4D97-AF65-F5344CB8AC3E}">
        <p14:creationId xmlns:p14="http://schemas.microsoft.com/office/powerpoint/2010/main" val="2001906108"/>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itle Slide 10">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8682"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7"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9" name="Picture 8">
            <a:extLst>
              <a:ext uri="{FF2B5EF4-FFF2-40B4-BE49-F238E27FC236}">
                <a16:creationId xmlns:a16="http://schemas.microsoft.com/office/drawing/2014/main" id="{92E2926B-CE4C-8042-8EAB-E69CCC77CEFF}"/>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218211" y="0"/>
            <a:ext cx="5973790" cy="6858000"/>
          </a:xfrm>
          <a:prstGeom prst="rect">
            <a:avLst/>
          </a:prstGeom>
        </p:spPr>
      </p:pic>
    </p:spTree>
    <p:extLst>
      <p:ext uri="{BB962C8B-B14F-4D97-AF65-F5344CB8AC3E}">
        <p14:creationId xmlns:p14="http://schemas.microsoft.com/office/powerpoint/2010/main" val="2961149128"/>
      </p:ext>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itle Slide 1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8682"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7"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5B5B5AE-3FA2-9E4F-A2B8-042B9D355724}"/>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6218211" y="0"/>
            <a:ext cx="5973790" cy="6858000"/>
          </a:xfrm>
          <a:prstGeom prst="rect">
            <a:avLst/>
          </a:prstGeom>
        </p:spPr>
      </p:pic>
    </p:spTree>
    <p:extLst>
      <p:ext uri="{BB962C8B-B14F-4D97-AF65-F5344CB8AC3E}">
        <p14:creationId xmlns:p14="http://schemas.microsoft.com/office/powerpoint/2010/main" val="2442544765"/>
      </p:ext>
    </p:extLst>
  </p:cSld>
  <p:clrMapOvr>
    <a:masterClrMapping/>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itle Slide 12">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8682"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7"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8B6D3BFF-96E5-A945-99DA-8C69FBFC85B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218211" y="0"/>
            <a:ext cx="5973790" cy="6858000"/>
          </a:xfrm>
          <a:prstGeom prst="rect">
            <a:avLst/>
          </a:prstGeom>
        </p:spPr>
      </p:pic>
    </p:spTree>
    <p:extLst>
      <p:ext uri="{BB962C8B-B14F-4D97-AF65-F5344CB8AC3E}">
        <p14:creationId xmlns:p14="http://schemas.microsoft.com/office/powerpoint/2010/main" val="517298538"/>
      </p:ext>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1168944"/>
            <a:ext cx="3618381" cy="899665"/>
          </a:xfrm>
          <a:prstGeom prst="rect">
            <a:avLst/>
          </a:prstGeom>
        </p:spPr>
        <p:txBody>
          <a:bodyPr lIns="0" tIns="0" rIns="0" bIns="0"/>
          <a:lstStyle>
            <a:lvl1pPr>
              <a:defRPr sz="1765"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29844" y="1168944"/>
            <a:ext cx="547437" cy="3786998"/>
          </a:xfrm>
          <a:prstGeom prst="rect">
            <a:avLst/>
          </a:prstGeom>
        </p:spPr>
        <p:txBody>
          <a:bodyPr wrap="square" lIns="0" tIns="0" rIns="0" bIns="0">
            <a:noAutofit/>
          </a:bodyPr>
          <a:lstStyle>
            <a:lvl1pPr marL="0" indent="0" defTabSz="507336">
              <a:spcAft>
                <a:spcPts val="490"/>
              </a:spcAft>
              <a:buNone/>
              <a:defRPr sz="1765" spc="0" baseline="0">
                <a:solidFill>
                  <a:schemeClr val="tx2"/>
                </a:solidFill>
              </a:defRPr>
            </a:lvl1pPr>
            <a:lvl2pPr marL="224100" indent="0">
              <a:buNone/>
              <a:defRPr sz="1765"/>
            </a:lvl2pPr>
            <a:lvl3pPr marL="448198" indent="0">
              <a:buNone/>
              <a:defRPr sz="1765"/>
            </a:lvl3pPr>
            <a:lvl4pPr marL="672298" indent="0">
              <a:buNone/>
              <a:defRPr sz="1765"/>
            </a:lvl4pPr>
            <a:lvl5pPr marL="896397" indent="0">
              <a:buNone/>
              <a:defRPr sz="1765"/>
            </a:lvl5pPr>
          </a:lstStyle>
          <a:p>
            <a:pPr lvl="0"/>
            <a:r>
              <a:rPr lang="en-US"/>
              <a:t>##</a:t>
            </a:r>
            <a:br>
              <a:rPr lang="en-US"/>
            </a:br>
            <a:r>
              <a:rPr lang="en-US"/>
              <a:t>##</a:t>
            </a:r>
            <a:br>
              <a:rPr lang="en-US"/>
            </a:br>
            <a:r>
              <a:rPr lang="en-US"/>
              <a:t>##</a:t>
            </a:r>
            <a:br>
              <a:rPr lang="en-US"/>
            </a:br>
            <a:r>
              <a:rPr lang="en-US"/>
              <a:t>##</a:t>
            </a:r>
            <a:br>
              <a:rPr lang="en-US"/>
            </a:br>
            <a:r>
              <a:rPr lang="en-US"/>
              <a:t>##</a:t>
            </a:r>
          </a:p>
        </p:txBody>
      </p:sp>
      <p:sp>
        <p:nvSpPr>
          <p:cNvPr id="11" name="Text Placeholder 3">
            <a:extLst>
              <a:ext uri="{FF2B5EF4-FFF2-40B4-BE49-F238E27FC236}">
                <a16:creationId xmlns:a16="http://schemas.microsoft.com/office/drawing/2014/main" id="{FF941B29-79EC-DD49-A767-757BAE16FCDB}"/>
              </a:ext>
            </a:extLst>
          </p:cNvPr>
          <p:cNvSpPr>
            <a:spLocks noGrp="1"/>
          </p:cNvSpPr>
          <p:nvPr>
            <p:ph type="body" sz="quarter" idx="11" hasCustomPrompt="1"/>
          </p:nvPr>
        </p:nvSpPr>
        <p:spPr>
          <a:xfrm>
            <a:off x="6777280" y="1168943"/>
            <a:ext cx="3290380" cy="3786998"/>
          </a:xfrm>
          <a:prstGeom prst="rect">
            <a:avLst/>
          </a:prstGeom>
        </p:spPr>
        <p:txBody>
          <a:bodyPr wrap="square" lIns="0" tIns="0" rIns="0" bIns="0">
            <a:noAutofit/>
          </a:bodyPr>
          <a:lstStyle>
            <a:lvl1pPr marL="0" indent="0" defTabSz="507336">
              <a:spcAft>
                <a:spcPts val="490"/>
              </a:spcAft>
              <a:buNone/>
              <a:defRPr sz="1765" spc="0" baseline="0">
                <a:solidFill>
                  <a:srgbClr val="000000"/>
                </a:solidFill>
              </a:defRPr>
            </a:lvl1pPr>
            <a:lvl2pPr marL="224100" indent="0">
              <a:buNone/>
              <a:defRPr sz="1765"/>
            </a:lvl2pPr>
            <a:lvl3pPr marL="448198" indent="0">
              <a:buNone/>
              <a:defRPr sz="1765"/>
            </a:lvl3pPr>
            <a:lvl4pPr marL="672298" indent="0">
              <a:buNone/>
              <a:defRPr sz="1765"/>
            </a:lvl4pPr>
            <a:lvl5pPr marL="896397" indent="0">
              <a:buNone/>
              <a:defRPr sz="1765"/>
            </a:lvl5pPr>
          </a:lstStyle>
          <a:p>
            <a:pPr lvl="0"/>
            <a:r>
              <a:rPr lang="en-US"/>
              <a:t>Section Title</a:t>
            </a:r>
            <a:br>
              <a:rPr lang="en-US"/>
            </a:br>
            <a:r>
              <a:rPr lang="en-US"/>
              <a:t>Section Title</a:t>
            </a:r>
            <a:br>
              <a:rPr lang="en-US"/>
            </a:br>
            <a:r>
              <a:rPr lang="en-US"/>
              <a:t>Section Title</a:t>
            </a:r>
            <a:br>
              <a:rPr lang="en-US"/>
            </a:br>
            <a:r>
              <a:rPr lang="en-US"/>
              <a:t>Section Title</a:t>
            </a:r>
            <a:br>
              <a:rPr lang="en-US"/>
            </a:br>
            <a:r>
              <a:rPr lang="en-US"/>
              <a:t>Section Title</a:t>
            </a:r>
          </a:p>
        </p:txBody>
      </p:sp>
    </p:spTree>
    <p:extLst>
      <p:ext uri="{BB962C8B-B14F-4D97-AF65-F5344CB8AC3E}">
        <p14:creationId xmlns:p14="http://schemas.microsoft.com/office/powerpoint/2010/main" val="4203881540"/>
      </p:ext>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6" y="1922801"/>
            <a:ext cx="11306469" cy="287771"/>
          </a:xfrm>
          <a:prstGeom prst="rect">
            <a:avLst/>
          </a:prstGeom>
        </p:spPr>
        <p:txBody>
          <a:bodyPr wrap="square" lIns="0" tIns="0" rIns="0" bIns="0">
            <a:spAutoFit/>
          </a:bodyPr>
          <a:lstStyle>
            <a:lvl1pPr marL="0" indent="0">
              <a:lnSpc>
                <a:spcPts val="2353"/>
              </a:lnSpc>
              <a:buNone/>
              <a:defRPr sz="1961" b="0" i="0" spc="0">
                <a:solidFill>
                  <a:srgbClr val="000000"/>
                </a:solidFill>
                <a:latin typeface="+mj-lt"/>
              </a:defRPr>
            </a:lvl1pPr>
            <a:lvl2pPr marL="0" indent="0">
              <a:lnSpc>
                <a:spcPts val="2353"/>
              </a:lnSpc>
              <a:buNone/>
              <a:defRPr spc="0">
                <a:solidFill>
                  <a:srgbClr val="000000"/>
                </a:solidFill>
                <a:latin typeface="+mn-lt"/>
              </a:defRPr>
            </a:lvl2pPr>
            <a:lvl3pPr marL="448198" indent="0">
              <a:buNone/>
              <a:defRPr/>
            </a:lvl3pPr>
            <a:lvl4pPr marL="672298" indent="0">
              <a:buNone/>
              <a:defRPr/>
            </a:lvl4pPr>
            <a:lvl5pPr marL="896397" indent="0">
              <a:buNone/>
              <a:defRPr/>
            </a:lvl5pPr>
          </a:lstStyle>
          <a:p>
            <a:pPr lvl="1"/>
            <a:r>
              <a:rPr lang="en-US"/>
              <a:t>Large: subhead Segoe UI Regular 20/24</a:t>
            </a:r>
          </a:p>
        </p:txBody>
      </p:sp>
      <p:sp>
        <p:nvSpPr>
          <p:cNvPr id="5" name="Text Placeholder 4"/>
          <p:cNvSpPr>
            <a:spLocks noGrp="1"/>
          </p:cNvSpPr>
          <p:nvPr>
            <p:ph type="body" sz="quarter" idx="11" hasCustomPrompt="1"/>
          </p:nvPr>
        </p:nvSpPr>
        <p:spPr>
          <a:xfrm>
            <a:off x="455996" y="3015704"/>
            <a:ext cx="11306469" cy="216206"/>
          </a:xfrm>
          <a:prstGeom prst="rect">
            <a:avLst/>
          </a:prstGeo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rgbClr val="000000"/>
                </a:solidFill>
              </a:defRPr>
            </a:lvl2pPr>
            <a:lvl3pPr marL="448198" indent="0">
              <a:buNone/>
              <a:defRPr/>
            </a:lvl3pPr>
            <a:lvl4pPr marL="672298" indent="0">
              <a:buNone/>
              <a:defRPr/>
            </a:lvl4pPr>
            <a:lvl5pPr marL="896397" indent="0">
              <a:buNone/>
              <a:defRPr/>
            </a:lvl5pPr>
          </a:lstStyle>
          <a:p>
            <a:pPr lvl="0"/>
            <a:r>
              <a:rPr lang="en-US"/>
              <a:t>Medium: paragraph heading Segoe UI </a:t>
            </a:r>
            <a:r>
              <a:rPr lang="en-US" err="1"/>
              <a:t>Semibold</a:t>
            </a:r>
            <a:r>
              <a:rPr lang="en-US"/>
              <a:t> 14/18</a:t>
            </a:r>
          </a:p>
        </p:txBody>
      </p:sp>
      <p:sp>
        <p:nvSpPr>
          <p:cNvPr id="10" name="Text Placeholder 6">
            <a:extLst>
              <a:ext uri="{FF2B5EF4-FFF2-40B4-BE49-F238E27FC236}">
                <a16:creationId xmlns:a16="http://schemas.microsoft.com/office/drawing/2014/main" id="{76E35749-090F-0542-9B4B-BF37EFC334BC}"/>
              </a:ext>
            </a:extLst>
          </p:cNvPr>
          <p:cNvSpPr>
            <a:spLocks noGrp="1"/>
          </p:cNvSpPr>
          <p:nvPr>
            <p:ph type="body" sz="quarter" idx="14" hasCustomPrompt="1"/>
          </p:nvPr>
        </p:nvSpPr>
        <p:spPr>
          <a:xfrm>
            <a:off x="455996" y="4503832"/>
            <a:ext cx="11306469" cy="150884"/>
          </a:xfrm>
          <a:prstGeom prst="rect">
            <a:avLst/>
          </a:prstGeom>
        </p:spPr>
        <p:txBody>
          <a:bodyPr lIns="0" tIns="0" rIns="0" bIns="0"/>
          <a:lstStyle>
            <a:lvl1pPr marL="0" indent="0">
              <a:lnSpc>
                <a:spcPts val="1176"/>
              </a:lnSpc>
              <a:spcBef>
                <a:spcPts val="0"/>
              </a:spcBef>
              <a:buNone/>
              <a:defRPr sz="981" spc="0">
                <a:solidFill>
                  <a:schemeClr val="tx1"/>
                </a:solidFill>
              </a:defRPr>
            </a:lvl1pPr>
            <a:lvl2pPr marL="0" indent="0">
              <a:lnSpc>
                <a:spcPct val="100000"/>
              </a:lnSpc>
              <a:spcBef>
                <a:spcPts val="0"/>
              </a:spcBef>
              <a:buNone/>
              <a:defRPr sz="981" spc="0">
                <a:solidFill>
                  <a:srgbClr val="000000"/>
                </a:solidFill>
              </a:defRPr>
            </a:lvl2pPr>
            <a:lvl3pPr marL="448198" indent="0">
              <a:buNone/>
              <a:defRPr/>
            </a:lvl3pPr>
            <a:lvl4pPr marL="672298" indent="0">
              <a:buNone/>
              <a:defRPr/>
            </a:lvl4pPr>
            <a:lvl5pPr marL="0" indent="0">
              <a:lnSpc>
                <a:spcPct val="100000"/>
              </a:lnSpc>
              <a:buNone/>
              <a:defRPr>
                <a:solidFill>
                  <a:srgbClr val="000000"/>
                </a:solidFill>
              </a:defRPr>
            </a:lvl5pPr>
          </a:lstStyle>
          <a:p>
            <a:pPr lvl="1"/>
            <a:r>
              <a:rPr lang="en-US"/>
              <a:t>Small: caption body copy Segoe Regular 10/12</a:t>
            </a:r>
          </a:p>
        </p:txBody>
      </p:sp>
      <p:sp>
        <p:nvSpPr>
          <p:cNvPr id="19" name="Text Placeholder 3">
            <a:extLst>
              <a:ext uri="{FF2B5EF4-FFF2-40B4-BE49-F238E27FC236}">
                <a16:creationId xmlns:a16="http://schemas.microsoft.com/office/drawing/2014/main" id="{68F32AD9-0E33-284C-8468-E63BF69AF2EB}"/>
              </a:ext>
            </a:extLst>
          </p:cNvPr>
          <p:cNvSpPr>
            <a:spLocks noGrp="1"/>
          </p:cNvSpPr>
          <p:nvPr>
            <p:ph type="body" sz="quarter" idx="24" hasCustomPrompt="1"/>
          </p:nvPr>
        </p:nvSpPr>
        <p:spPr>
          <a:xfrm>
            <a:off x="454169" y="4299925"/>
            <a:ext cx="11306469" cy="243143"/>
          </a:xfrm>
          <a:prstGeom prst="rect">
            <a:avLst/>
          </a:prstGeom>
        </p:spPr>
        <p:txBody>
          <a:bodyPr tIns="0"/>
          <a:lstStyle>
            <a:lvl1pPr>
              <a:defRPr lang="en-US" sz="981" b="1" kern="1200" spc="0" dirty="0" smtClean="0">
                <a:solidFill>
                  <a:srgbClr val="000000"/>
                </a:solidFill>
                <a:latin typeface="+mn-lt"/>
                <a:ea typeface="+mn-ea"/>
                <a:cs typeface="+mn-cs"/>
              </a:defRPr>
            </a:lvl1pPr>
          </a:lstStyle>
          <a:p>
            <a:pPr lvl="0"/>
            <a:r>
              <a:rPr lang="en-US"/>
              <a:t>Small: caption title Segoe UI Bold 10/12. </a:t>
            </a:r>
          </a:p>
        </p:txBody>
      </p:sp>
      <p:sp>
        <p:nvSpPr>
          <p:cNvPr id="21" name="Text Placeholder 4">
            <a:extLst>
              <a:ext uri="{FF2B5EF4-FFF2-40B4-BE49-F238E27FC236}">
                <a16:creationId xmlns:a16="http://schemas.microsoft.com/office/drawing/2014/main" id="{BA46FDB1-D336-7C45-BF92-D58B6C550364}"/>
              </a:ext>
            </a:extLst>
          </p:cNvPr>
          <p:cNvSpPr>
            <a:spLocks noGrp="1"/>
          </p:cNvSpPr>
          <p:nvPr>
            <p:ph type="body" sz="quarter" idx="18" hasCustomPrompt="1"/>
          </p:nvPr>
        </p:nvSpPr>
        <p:spPr>
          <a:xfrm>
            <a:off x="454169" y="3258992"/>
            <a:ext cx="11306469" cy="21614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Medium: body copy Segoe UI Regular 14/18</a:t>
            </a:r>
          </a:p>
        </p:txBody>
      </p:sp>
    </p:spTree>
    <p:extLst>
      <p:ext uri="{BB962C8B-B14F-4D97-AF65-F5344CB8AC3E}">
        <p14:creationId xmlns:p14="http://schemas.microsoft.com/office/powerpoint/2010/main" val="3351268220"/>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96918344"/>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Heading Segoe UI </a:t>
            </a:r>
            <a:r>
              <a:rPr lang="en-US" err="1"/>
              <a:t>Semibold</a:t>
            </a:r>
            <a:r>
              <a:rPr lang="en-US"/>
              <a:t> 28/32</a:t>
            </a:r>
          </a:p>
        </p:txBody>
      </p:sp>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455996" y="1922586"/>
            <a:ext cx="9384447" cy="3365537"/>
          </a:xfrm>
          <a:prstGeom prst="rect">
            <a:avLst/>
          </a:prstGeom>
        </p:spPr>
        <p:txBody>
          <a:bodyPr wrap="square" lIns="0" tIns="0" rIns="0" bIns="0">
            <a:spAutoFit/>
          </a:bodyPr>
          <a:lstStyle>
            <a:lvl1pPr marL="336149" marR="0" indent="-336149" algn="l" defTabSz="914378" rtl="0" eaLnBrk="1" fontAlgn="auto" latinLnBrk="0" hangingPunct="1">
              <a:lnSpc>
                <a:spcPts val="2353"/>
              </a:lnSpc>
              <a:spcBef>
                <a:spcPts val="0"/>
              </a:spcBef>
              <a:spcAft>
                <a:spcPts val="0"/>
              </a:spcAft>
              <a:buClrTx/>
              <a:buSzPct val="90000"/>
              <a:buFont typeface="Arial" panose="020B0604020202020204" pitchFamily="34" charset="0"/>
              <a:buChar char="•"/>
              <a:tabLst/>
              <a:defRPr lang="en-US" sz="1961" kern="1200" spc="0" baseline="0" dirty="0">
                <a:solidFill>
                  <a:srgbClr val="000000"/>
                </a:solidFill>
                <a:latin typeface="+mn-lt"/>
                <a:ea typeface="+mn-ea"/>
                <a:cs typeface="+mn-cs"/>
              </a:defRPr>
            </a:lvl1pPr>
            <a:lvl2pPr marL="224100" indent="0">
              <a:buNone/>
              <a:defRPr/>
            </a:lvl2pPr>
            <a:lvl3pPr marL="448198" indent="0">
              <a:buNone/>
              <a:defRPr/>
            </a:lvl3pPr>
            <a:lvl4pPr marL="672298" indent="0">
              <a:buNone/>
              <a:defRPr/>
            </a:lvl4pPr>
            <a:lvl5pPr marL="896397" indent="0">
              <a:buNone/>
              <a:defRPr/>
            </a:lvl5pPr>
          </a:lstStyle>
          <a:p>
            <a:pPr lvl="0"/>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149" marR="0" lvl="0" indent="-336149" algn="l" defTabSz="914378"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149" marR="0" lvl="0" indent="-336149" algn="l" defTabSz="914378"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endParaRPr lang="en-US"/>
          </a:p>
          <a:p>
            <a:pPr lvl="0"/>
            <a:endParaRPr lang="en-US"/>
          </a:p>
          <a:p>
            <a:pPr lvl="0"/>
            <a:endParaRPr lang="en-US"/>
          </a:p>
          <a:p>
            <a:pPr lvl="0"/>
            <a:endParaRPr lang="en-US"/>
          </a:p>
        </p:txBody>
      </p:sp>
    </p:spTree>
    <p:extLst>
      <p:ext uri="{BB962C8B-B14F-4D97-AF65-F5344CB8AC3E}">
        <p14:creationId xmlns:p14="http://schemas.microsoft.com/office/powerpoint/2010/main" val="2323601207"/>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6" y="1922588"/>
            <a:ext cx="9384447" cy="603538"/>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100" indent="0">
              <a:buNone/>
              <a:defRPr/>
            </a:lvl2pPr>
            <a:lvl3pPr marL="448198" indent="0">
              <a:buNone/>
              <a:defRPr/>
            </a:lvl3pPr>
            <a:lvl4pPr marL="672298" indent="0">
              <a:buNone/>
              <a:defRPr/>
            </a:lvl4pPr>
            <a:lvl5pPr marL="896397"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6"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p:txBody>
      </p:sp>
      <p:sp>
        <p:nvSpPr>
          <p:cNvPr id="24" name="Text Placeholder 4">
            <a:extLst>
              <a:ext uri="{FF2B5EF4-FFF2-40B4-BE49-F238E27FC236}">
                <a16:creationId xmlns:a16="http://schemas.microsoft.com/office/drawing/2014/main" id="{2951A14E-1D63-9E44-9361-FD57A8BD812A}"/>
              </a:ext>
            </a:extLst>
          </p:cNvPr>
          <p:cNvSpPr>
            <a:spLocks noGrp="1"/>
          </p:cNvSpPr>
          <p:nvPr>
            <p:ph type="body" sz="quarter" idx="17" hasCustomPrompt="1"/>
          </p:nvPr>
        </p:nvSpPr>
        <p:spPr>
          <a:xfrm>
            <a:off x="454169" y="3378440"/>
            <a:ext cx="3618381" cy="2059666"/>
          </a:xfrm>
          <a:prstGeom prst="rect">
            <a:avLst/>
          </a:prstGeom>
        </p:spPr>
        <p:txBody>
          <a:bodyPr lIns="0" tIns="0" rIns="0" bIns="0"/>
          <a:lstStyle>
            <a:lvl1pPr marL="280124" indent="-280124">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5" name="Text Placeholder 4">
            <a:extLst>
              <a:ext uri="{FF2B5EF4-FFF2-40B4-BE49-F238E27FC236}">
                <a16:creationId xmlns:a16="http://schemas.microsoft.com/office/drawing/2014/main" id="{1C3BF983-4009-1049-9AD7-C94BE3AA193C}"/>
              </a:ext>
            </a:extLst>
          </p:cNvPr>
          <p:cNvSpPr>
            <a:spLocks noGrp="1"/>
          </p:cNvSpPr>
          <p:nvPr>
            <p:ph type="body" sz="quarter" idx="18" hasCustomPrompt="1"/>
          </p:nvPr>
        </p:nvSpPr>
        <p:spPr>
          <a:xfrm>
            <a:off x="4318449" y="3378440"/>
            <a:ext cx="3618381" cy="2059666"/>
          </a:xfrm>
          <a:prstGeom prst="rect">
            <a:avLst/>
          </a:prstGeom>
        </p:spPr>
        <p:txBody>
          <a:bodyPr lIns="0" tIns="0" rIns="0" bIns="0"/>
          <a:lstStyle>
            <a:lvl1pPr marL="280124" indent="-280124">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6" name="Text Placeholder 4">
            <a:extLst>
              <a:ext uri="{FF2B5EF4-FFF2-40B4-BE49-F238E27FC236}">
                <a16:creationId xmlns:a16="http://schemas.microsoft.com/office/drawing/2014/main" id="{2361C016-E331-F44F-ACAE-52E4AE73469E}"/>
              </a:ext>
            </a:extLst>
          </p:cNvPr>
          <p:cNvSpPr>
            <a:spLocks noGrp="1"/>
          </p:cNvSpPr>
          <p:nvPr>
            <p:ph type="body" sz="quarter" idx="19" hasCustomPrompt="1"/>
          </p:nvPr>
        </p:nvSpPr>
        <p:spPr>
          <a:xfrm>
            <a:off x="8156767" y="3378440"/>
            <a:ext cx="3618381" cy="2059666"/>
          </a:xfrm>
          <a:prstGeom prst="rect">
            <a:avLst/>
          </a:prstGeom>
        </p:spPr>
        <p:txBody>
          <a:bodyPr lIns="0" tIns="0" rIns="0" bIns="0"/>
          <a:lstStyle>
            <a:lvl1pPr marL="280124" indent="-280124">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527047259"/>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6" y="2363622"/>
            <a:ext cx="3618381" cy="216206"/>
          </a:xfrm>
          <a:prstGeom prst="rect">
            <a:avLst/>
          </a:prstGeo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2" y="2363622"/>
            <a:ext cx="3618381" cy="216206"/>
          </a:xfrm>
          <a:prstGeom prst="rect">
            <a:avLst/>
          </a:prstGeo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8" name="Text Placeholder 4">
            <a:extLst>
              <a:ext uri="{FF2B5EF4-FFF2-40B4-BE49-F238E27FC236}">
                <a16:creationId xmlns:a16="http://schemas.microsoft.com/office/drawing/2014/main" id="{82A6E05B-C65A-8C44-AC8B-AA08746E6668}"/>
              </a:ext>
            </a:extLst>
          </p:cNvPr>
          <p:cNvSpPr>
            <a:spLocks noGrp="1"/>
          </p:cNvSpPr>
          <p:nvPr>
            <p:ph type="body" sz="quarter" idx="17" hasCustomPrompt="1"/>
          </p:nvPr>
        </p:nvSpPr>
        <p:spPr>
          <a:xfrm>
            <a:off x="455996" y="2593750"/>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D52482AC-A354-B546-9AAD-B3E028512046}"/>
              </a:ext>
            </a:extLst>
          </p:cNvPr>
          <p:cNvSpPr>
            <a:spLocks noGrp="1"/>
          </p:cNvSpPr>
          <p:nvPr>
            <p:ph type="body" sz="quarter" idx="18" hasCustomPrompt="1"/>
          </p:nvPr>
        </p:nvSpPr>
        <p:spPr>
          <a:xfrm>
            <a:off x="4286810" y="2593750"/>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3932879381"/>
      </p:ext>
    </p:extLst>
  </p:cSld>
  <p:clrMapOvr>
    <a:masterClrMapping/>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b="-1"/>
          <a:stretch/>
        </p:blipFill>
        <p:spPr>
          <a:xfrm>
            <a:off x="8144084" y="1599720"/>
            <a:ext cx="3609417" cy="3103720"/>
          </a:xfrm>
          <a:prstGeom prst="rect">
            <a:avLst/>
          </a:prstGeom>
        </p:spPr>
      </p:pic>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
          <a:stretch/>
        </p:blipFill>
        <p:spPr>
          <a:xfrm>
            <a:off x="4309003" y="1599721"/>
            <a:ext cx="3612531" cy="3099394"/>
          </a:xfrm>
          <a:prstGeom prst="rect">
            <a:avLst/>
          </a:prstGeom>
        </p:spPr>
      </p:pic>
      <p:pic>
        <p:nvPicPr>
          <p:cNvPr id="3" name="Picture 2"/>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464957" y="1599723"/>
            <a:ext cx="3609417" cy="3108047"/>
          </a:xfrm>
          <a:prstGeom prst="rect">
            <a:avLst/>
          </a:prstGeom>
        </p:spPr>
      </p:pic>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6" y="4927922"/>
            <a:ext cx="3618381" cy="216206"/>
          </a:xfrm>
          <a:prstGeom prst="rect">
            <a:avLst/>
          </a:prstGeo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10" name="Text Placeholder 4"/>
          <p:cNvSpPr>
            <a:spLocks noGrp="1"/>
          </p:cNvSpPr>
          <p:nvPr>
            <p:ph type="body" sz="quarter" idx="13" hasCustomPrompt="1"/>
          </p:nvPr>
        </p:nvSpPr>
        <p:spPr>
          <a:xfrm>
            <a:off x="8144083" y="4927922"/>
            <a:ext cx="3618381" cy="216206"/>
          </a:xfrm>
          <a:prstGeom prst="rect">
            <a:avLst/>
          </a:prstGeo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2" y="4927922"/>
            <a:ext cx="3618381" cy="216206"/>
          </a:xfrm>
          <a:prstGeom prst="rect">
            <a:avLst/>
          </a:prstGeo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465333" y="2882154"/>
            <a:ext cx="3609043" cy="543185"/>
          </a:xfrm>
          <a:prstGeom prst="rect">
            <a:avLst/>
          </a:prstGeom>
        </p:spPr>
        <p:txBody>
          <a:bodyPr/>
          <a:lstStyle>
            <a:lvl1pPr algn="ctr">
              <a:defRPr>
                <a:solidFill>
                  <a:schemeClr val="bg1"/>
                </a:solidFill>
              </a:defRPr>
            </a:lvl1pPr>
          </a:lstStyle>
          <a:p>
            <a:r>
              <a:rPr lang="en-US"/>
              <a:t>Drop photo here</a:t>
            </a:r>
          </a:p>
        </p:txBody>
      </p:sp>
      <p:sp>
        <p:nvSpPr>
          <p:cNvPr id="11" name="Picture Placeholder 10">
            <a:extLst>
              <a:ext uri="{FF2B5EF4-FFF2-40B4-BE49-F238E27FC236}">
                <a16:creationId xmlns:a16="http://schemas.microsoft.com/office/drawing/2014/main" id="{5877AA6F-F5D0-8349-8D7F-7A036C53AFEC}"/>
              </a:ext>
            </a:extLst>
          </p:cNvPr>
          <p:cNvSpPr>
            <a:spLocks noGrp="1"/>
          </p:cNvSpPr>
          <p:nvPr>
            <p:ph type="pic" sz="quarter" idx="22" hasCustomPrompt="1"/>
          </p:nvPr>
        </p:nvSpPr>
        <p:spPr>
          <a:xfrm>
            <a:off x="4303152" y="2875700"/>
            <a:ext cx="3618381" cy="543185"/>
          </a:xfrm>
          <a:prstGeom prst="rect">
            <a:avLst/>
          </a:prstGeom>
        </p:spPr>
        <p:txBody>
          <a:bodyPr/>
          <a:lstStyle>
            <a:lvl1pPr algn="ctr">
              <a:defRPr>
                <a:solidFill>
                  <a:schemeClr val="bg1"/>
                </a:solidFill>
              </a:defRPr>
            </a:lvl1pPr>
          </a:lstStyle>
          <a:p>
            <a:r>
              <a:rPr lang="en-US"/>
              <a:t>Drop photo here</a:t>
            </a:r>
          </a:p>
        </p:txBody>
      </p:sp>
      <p:sp>
        <p:nvSpPr>
          <p:cNvPr id="14" name="Picture Placeholder 13">
            <a:extLst>
              <a:ext uri="{FF2B5EF4-FFF2-40B4-BE49-F238E27FC236}">
                <a16:creationId xmlns:a16="http://schemas.microsoft.com/office/drawing/2014/main" id="{983A4321-3796-F044-9126-51A6AA308B77}"/>
              </a:ext>
            </a:extLst>
          </p:cNvPr>
          <p:cNvSpPr>
            <a:spLocks noGrp="1"/>
          </p:cNvSpPr>
          <p:nvPr>
            <p:ph type="pic" sz="quarter" idx="23" hasCustomPrompt="1"/>
          </p:nvPr>
        </p:nvSpPr>
        <p:spPr>
          <a:xfrm>
            <a:off x="8144082" y="2888936"/>
            <a:ext cx="3609043" cy="543185"/>
          </a:xfrm>
          <a:prstGeom prst="rect">
            <a:avLst/>
          </a:prstGeom>
        </p:spPr>
        <p:txBody>
          <a:bodyPr/>
          <a:lstStyle>
            <a:lvl1pPr algn="ctr">
              <a:defRPr>
                <a:solidFill>
                  <a:schemeClr val="bg1"/>
                </a:solidFill>
              </a:defRPr>
            </a:lvl1pPr>
          </a:lstStyle>
          <a:p>
            <a:r>
              <a:rPr lang="en-US"/>
              <a:t>Drop photo here</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64957"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306078"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144083"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2884638664"/>
      </p:ext>
    </p:extLst>
  </p:cSld>
  <p:clrMapOvr>
    <a:masterClrMapping/>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6" y="2158887"/>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6" y="3167817"/>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4" name="Text Placeholder 4"/>
          <p:cNvSpPr>
            <a:spLocks noGrp="1"/>
          </p:cNvSpPr>
          <p:nvPr>
            <p:ph type="body" sz="quarter" idx="15" hasCustomPrompt="1"/>
          </p:nvPr>
        </p:nvSpPr>
        <p:spPr>
          <a:xfrm>
            <a:off x="2378328" y="3167817"/>
            <a:ext cx="1693247" cy="442532"/>
          </a:xfrm>
          <a:prstGeom prst="rect">
            <a:avLst/>
          </a:prstGeo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6" name="Text Placeholder 4"/>
          <p:cNvSpPr>
            <a:spLocks noGrp="1"/>
          </p:cNvSpPr>
          <p:nvPr>
            <p:ph type="body" sz="quarter" idx="17" hasCustomPrompt="1"/>
          </p:nvPr>
        </p:nvSpPr>
        <p:spPr>
          <a:xfrm>
            <a:off x="4300663" y="3167817"/>
            <a:ext cx="1693247" cy="442532"/>
          </a:xfrm>
          <a:prstGeom prst="rect">
            <a:avLst/>
          </a:prstGeo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8" name="Text Placeholder 4"/>
          <p:cNvSpPr>
            <a:spLocks noGrp="1"/>
          </p:cNvSpPr>
          <p:nvPr>
            <p:ph type="body" sz="quarter" idx="19" hasCustomPrompt="1"/>
          </p:nvPr>
        </p:nvSpPr>
        <p:spPr>
          <a:xfrm>
            <a:off x="6222995" y="3167817"/>
            <a:ext cx="1693247" cy="442532"/>
          </a:xfrm>
          <a:prstGeom prst="rect">
            <a:avLst/>
          </a:prstGeo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0" name="Text Placeholder 4"/>
          <p:cNvSpPr>
            <a:spLocks noGrp="1"/>
          </p:cNvSpPr>
          <p:nvPr>
            <p:ph type="body" sz="quarter" idx="21" hasCustomPrompt="1"/>
          </p:nvPr>
        </p:nvSpPr>
        <p:spPr>
          <a:xfrm>
            <a:off x="8145329" y="3167817"/>
            <a:ext cx="1693247" cy="442532"/>
          </a:xfrm>
          <a:prstGeom prst="rect">
            <a:avLst/>
          </a:prstGeo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2" name="Text Placeholder 4"/>
          <p:cNvSpPr>
            <a:spLocks noGrp="1"/>
          </p:cNvSpPr>
          <p:nvPr>
            <p:ph type="body" sz="quarter" idx="23" hasCustomPrompt="1"/>
          </p:nvPr>
        </p:nvSpPr>
        <p:spPr>
          <a:xfrm>
            <a:off x="10067660" y="3167817"/>
            <a:ext cx="1693247" cy="442532"/>
          </a:xfrm>
          <a:prstGeom prst="rect">
            <a:avLst/>
          </a:prstGeo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5" name="Content Placeholder 15"/>
          <p:cNvSpPr>
            <a:spLocks noGrp="1"/>
          </p:cNvSpPr>
          <p:nvPr>
            <p:ph sz="quarter" idx="26" hasCustomPrompt="1"/>
          </p:nvPr>
        </p:nvSpPr>
        <p:spPr>
          <a:xfrm>
            <a:off x="2378328" y="2158887"/>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6" name="Content Placeholder 15"/>
          <p:cNvSpPr>
            <a:spLocks noGrp="1"/>
          </p:cNvSpPr>
          <p:nvPr>
            <p:ph sz="quarter" idx="27" hasCustomPrompt="1"/>
          </p:nvPr>
        </p:nvSpPr>
        <p:spPr>
          <a:xfrm>
            <a:off x="4300663" y="2158887"/>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7" name="Content Placeholder 15"/>
          <p:cNvSpPr>
            <a:spLocks noGrp="1"/>
          </p:cNvSpPr>
          <p:nvPr>
            <p:ph sz="quarter" idx="28" hasCustomPrompt="1"/>
          </p:nvPr>
        </p:nvSpPr>
        <p:spPr>
          <a:xfrm>
            <a:off x="6222995" y="2158887"/>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8" name="Content Placeholder 15"/>
          <p:cNvSpPr>
            <a:spLocks noGrp="1"/>
          </p:cNvSpPr>
          <p:nvPr>
            <p:ph sz="quarter" idx="29" hasCustomPrompt="1"/>
          </p:nvPr>
        </p:nvSpPr>
        <p:spPr>
          <a:xfrm>
            <a:off x="8145329" y="2158887"/>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9" name="Content Placeholder 15"/>
          <p:cNvSpPr>
            <a:spLocks noGrp="1"/>
          </p:cNvSpPr>
          <p:nvPr>
            <p:ph sz="quarter" idx="30" hasCustomPrompt="1"/>
          </p:nvPr>
        </p:nvSpPr>
        <p:spPr>
          <a:xfrm>
            <a:off x="10067660" y="2158887"/>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6" y="2025027"/>
            <a:ext cx="256787" cy="258381"/>
          </a:xfrm>
          <a:prstGeom prst="rect">
            <a:avLst/>
          </a:prstGeo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4" y="2025027"/>
            <a:ext cx="256787" cy="258381"/>
          </a:xfrm>
          <a:prstGeom prst="rect">
            <a:avLst/>
          </a:prstGeo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rgbClr val="000000"/>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2" y="2025027"/>
            <a:ext cx="256787" cy="258381"/>
          </a:xfrm>
          <a:prstGeom prst="rect">
            <a:avLst/>
          </a:prstGeo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rgbClr val="000000"/>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3" y="2025027"/>
            <a:ext cx="256787" cy="258381"/>
          </a:xfrm>
          <a:prstGeom prst="rect">
            <a:avLst/>
          </a:prstGeo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rgbClr val="000000"/>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4" y="2025027"/>
            <a:ext cx="256787" cy="258381"/>
          </a:xfrm>
          <a:prstGeom prst="rect">
            <a:avLst/>
          </a:prstGeo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rgbClr val="000000"/>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1" y="2025027"/>
            <a:ext cx="256787" cy="258381"/>
          </a:xfrm>
          <a:prstGeom prst="rect">
            <a:avLst/>
          </a:prstGeo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rgbClr val="000000"/>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6.</a:t>
            </a:r>
          </a:p>
        </p:txBody>
      </p:sp>
      <p:sp>
        <p:nvSpPr>
          <p:cNvPr id="34" name="Text Placeholder 4">
            <a:extLst>
              <a:ext uri="{FF2B5EF4-FFF2-40B4-BE49-F238E27FC236}">
                <a16:creationId xmlns:a16="http://schemas.microsoft.com/office/drawing/2014/main" id="{3CC09D91-3BB7-5C4A-98CF-F87FD6AACD86}"/>
              </a:ext>
            </a:extLst>
          </p:cNvPr>
          <p:cNvSpPr>
            <a:spLocks noGrp="1"/>
          </p:cNvSpPr>
          <p:nvPr>
            <p:ph type="body" sz="quarter" idx="24" hasCustomPrompt="1"/>
          </p:nvPr>
        </p:nvSpPr>
        <p:spPr>
          <a:xfrm>
            <a:off x="454170" y="3622293"/>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5" name="Text Placeholder 4">
            <a:extLst>
              <a:ext uri="{FF2B5EF4-FFF2-40B4-BE49-F238E27FC236}">
                <a16:creationId xmlns:a16="http://schemas.microsoft.com/office/drawing/2014/main" id="{90A489FF-470D-734F-9769-61F47A78897E}"/>
              </a:ext>
            </a:extLst>
          </p:cNvPr>
          <p:cNvSpPr>
            <a:spLocks noGrp="1"/>
          </p:cNvSpPr>
          <p:nvPr>
            <p:ph type="body" sz="quarter" idx="37" hasCustomPrompt="1"/>
          </p:nvPr>
        </p:nvSpPr>
        <p:spPr>
          <a:xfrm>
            <a:off x="2378330" y="3622293"/>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6" name="Text Placeholder 4">
            <a:extLst>
              <a:ext uri="{FF2B5EF4-FFF2-40B4-BE49-F238E27FC236}">
                <a16:creationId xmlns:a16="http://schemas.microsoft.com/office/drawing/2014/main" id="{6F43AC1C-4836-034C-B18E-A886EB0A0954}"/>
              </a:ext>
            </a:extLst>
          </p:cNvPr>
          <p:cNvSpPr>
            <a:spLocks noGrp="1"/>
          </p:cNvSpPr>
          <p:nvPr>
            <p:ph type="body" sz="quarter" idx="38" hasCustomPrompt="1"/>
          </p:nvPr>
        </p:nvSpPr>
        <p:spPr>
          <a:xfrm>
            <a:off x="4300662" y="3622293"/>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2" name="Text Placeholder 4">
            <a:extLst>
              <a:ext uri="{FF2B5EF4-FFF2-40B4-BE49-F238E27FC236}">
                <a16:creationId xmlns:a16="http://schemas.microsoft.com/office/drawing/2014/main" id="{9221C77D-8F08-6C49-9011-B244AD138F0B}"/>
              </a:ext>
            </a:extLst>
          </p:cNvPr>
          <p:cNvSpPr>
            <a:spLocks noGrp="1"/>
          </p:cNvSpPr>
          <p:nvPr>
            <p:ph type="body" sz="quarter" idx="39" hasCustomPrompt="1"/>
          </p:nvPr>
        </p:nvSpPr>
        <p:spPr>
          <a:xfrm>
            <a:off x="6229842" y="3622293"/>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3" name="Text Placeholder 4">
            <a:extLst>
              <a:ext uri="{FF2B5EF4-FFF2-40B4-BE49-F238E27FC236}">
                <a16:creationId xmlns:a16="http://schemas.microsoft.com/office/drawing/2014/main" id="{F3776908-857F-F24D-9AF6-14CF938B5693}"/>
              </a:ext>
            </a:extLst>
          </p:cNvPr>
          <p:cNvSpPr>
            <a:spLocks noGrp="1"/>
          </p:cNvSpPr>
          <p:nvPr>
            <p:ph type="body" sz="quarter" idx="40" hasCustomPrompt="1"/>
          </p:nvPr>
        </p:nvSpPr>
        <p:spPr>
          <a:xfrm>
            <a:off x="8139414" y="3622293"/>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4" name="Text Placeholder 4">
            <a:extLst>
              <a:ext uri="{FF2B5EF4-FFF2-40B4-BE49-F238E27FC236}">
                <a16:creationId xmlns:a16="http://schemas.microsoft.com/office/drawing/2014/main" id="{EFB7F2E6-D12A-0A47-939B-737BAD817601}"/>
              </a:ext>
            </a:extLst>
          </p:cNvPr>
          <p:cNvSpPr>
            <a:spLocks noGrp="1"/>
          </p:cNvSpPr>
          <p:nvPr>
            <p:ph type="body" sz="quarter" idx="41" hasCustomPrompt="1"/>
          </p:nvPr>
        </p:nvSpPr>
        <p:spPr>
          <a:xfrm>
            <a:off x="10044584" y="3622293"/>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pic>
        <p:nvPicPr>
          <p:cNvPr id="46" name="Picture 45">
            <a:extLst>
              <a:ext uri="{FF2B5EF4-FFF2-40B4-BE49-F238E27FC236}">
                <a16:creationId xmlns:a16="http://schemas.microsoft.com/office/drawing/2014/main" id="{15EF402B-0A39-4444-AF7E-380A1C25739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882637" y="2301518"/>
            <a:ext cx="647418" cy="647510"/>
          </a:xfrm>
          <a:prstGeom prst="rect">
            <a:avLst/>
          </a:prstGeom>
        </p:spPr>
      </p:pic>
      <p:pic>
        <p:nvPicPr>
          <p:cNvPr id="47" name="Picture 46">
            <a:extLst>
              <a:ext uri="{FF2B5EF4-FFF2-40B4-BE49-F238E27FC236}">
                <a16:creationId xmlns:a16="http://schemas.microsoft.com/office/drawing/2014/main" id="{3E2F996C-B451-5D43-A1A7-18659348D8DF}"/>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567498" y="2301518"/>
            <a:ext cx="647418" cy="647510"/>
          </a:xfrm>
          <a:prstGeom prst="rect">
            <a:avLst/>
          </a:prstGeom>
        </p:spPr>
      </p:pic>
      <p:pic>
        <p:nvPicPr>
          <p:cNvPr id="48" name="Picture 47">
            <a:extLst>
              <a:ext uri="{FF2B5EF4-FFF2-40B4-BE49-F238E27FC236}">
                <a16:creationId xmlns:a16="http://schemas.microsoft.com/office/drawing/2014/main" id="{2164D954-D4BE-604E-A1FA-5D4A16CC776D}"/>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8686028" y="2301518"/>
            <a:ext cx="647418" cy="647510"/>
          </a:xfrm>
          <a:prstGeom prst="rect">
            <a:avLst/>
          </a:prstGeom>
        </p:spPr>
      </p:pic>
      <p:pic>
        <p:nvPicPr>
          <p:cNvPr id="49" name="Picture 48">
            <a:extLst>
              <a:ext uri="{FF2B5EF4-FFF2-40B4-BE49-F238E27FC236}">
                <a16:creationId xmlns:a16="http://schemas.microsoft.com/office/drawing/2014/main" id="{5FC96516-B0E2-964A-9976-F62D8A3CA035}"/>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6752756" y="2301518"/>
            <a:ext cx="647418" cy="647510"/>
          </a:xfrm>
          <a:prstGeom prst="rect">
            <a:avLst/>
          </a:prstGeom>
        </p:spPr>
      </p:pic>
      <p:pic>
        <p:nvPicPr>
          <p:cNvPr id="50" name="Picture 49">
            <a:extLst>
              <a:ext uri="{FF2B5EF4-FFF2-40B4-BE49-F238E27FC236}">
                <a16:creationId xmlns:a16="http://schemas.microsoft.com/office/drawing/2014/main" id="{C42970E5-3D59-6D4C-802D-2A054118D505}"/>
              </a:ext>
            </a:extLst>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4802988" y="2301518"/>
            <a:ext cx="647418" cy="647510"/>
          </a:xfrm>
          <a:prstGeom prst="rect">
            <a:avLst/>
          </a:prstGeom>
        </p:spPr>
      </p:pic>
      <p:pic>
        <p:nvPicPr>
          <p:cNvPr id="51" name="Picture 50">
            <a:extLst>
              <a:ext uri="{FF2B5EF4-FFF2-40B4-BE49-F238E27FC236}">
                <a16:creationId xmlns:a16="http://schemas.microsoft.com/office/drawing/2014/main" id="{32F713FA-C34D-0546-BEC6-2429F7B462C9}"/>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1002611" y="2301518"/>
            <a:ext cx="647418" cy="647510"/>
          </a:xfrm>
          <a:prstGeom prst="rect">
            <a:avLst/>
          </a:prstGeom>
        </p:spPr>
      </p:pic>
    </p:spTree>
    <p:extLst>
      <p:ext uri="{BB962C8B-B14F-4D97-AF65-F5344CB8AC3E}">
        <p14:creationId xmlns:p14="http://schemas.microsoft.com/office/powerpoint/2010/main" val="3806371256"/>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7"/>
              </a:lnSpc>
              <a:defRPr sz="2745" strike="noStrike">
                <a:solidFill>
                  <a:srgbClr val="000000"/>
                </a:solidFill>
              </a:defRPr>
            </a:lvl1pPr>
          </a:lstStyle>
          <a:p>
            <a:r>
              <a:rPr lang="en-US"/>
              <a:t>Title</a:t>
            </a:r>
          </a:p>
        </p:txBody>
      </p:sp>
    </p:spTree>
    <p:extLst>
      <p:ext uri="{BB962C8B-B14F-4D97-AF65-F5344CB8AC3E}">
        <p14:creationId xmlns:p14="http://schemas.microsoft.com/office/powerpoint/2010/main" val="2181481027"/>
      </p:ext>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55995" y="941693"/>
            <a:ext cx="7454643" cy="3558191"/>
          </a:xfrm>
          <a:prstGeom prst="rect">
            <a:avLst/>
          </a:prstGeom>
          <a:noFill/>
        </p:spPr>
        <p:txBody>
          <a:bodyPr vert="horz" wrap="square" lIns="0" tIns="0" rIns="0" bIns="0" rtlCol="0" anchor="t" anchorCtr="0">
            <a:noAutofit/>
          </a:bodyPr>
          <a:lstStyle>
            <a:lvl1pPr>
              <a:defRPr lang="en-US" sz="4705" spc="-49" baseline="0"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2248585432"/>
      </p:ext>
    </p:extLst>
  </p:cSld>
  <p:clrMapOvr>
    <a:masterClrMapping/>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5" y="941693"/>
            <a:ext cx="7454643" cy="3558191"/>
          </a:xfrm>
          <a:prstGeom prst="rect">
            <a:avLst/>
          </a:prstGeom>
          <a:noFill/>
        </p:spPr>
        <p:txBody>
          <a:bodyPr vert="horz" wrap="square" lIns="0" tIns="0" rIns="0" bIns="0" rtlCol="0" anchor="t" anchorCtr="0">
            <a:noAutofit/>
          </a:bodyPr>
          <a:lstStyle>
            <a:lvl1pPr>
              <a:defRPr lang="en-US" sz="4705" spc="-49" baseline="0" dirty="0">
                <a:solidFill>
                  <a:srgbClr val="FFFFFF"/>
                </a:solidFill>
              </a:defRPr>
            </a:lvl1pPr>
          </a:lstStyle>
          <a:p>
            <a:pPr marL="0" lvl="0">
              <a:lnSpc>
                <a:spcPts val="5490"/>
              </a:lnSpc>
            </a:pPr>
            <a:r>
              <a:rPr lang="en-US"/>
              <a:t>Section title</a:t>
            </a:r>
          </a:p>
        </p:txBody>
      </p:sp>
    </p:spTree>
    <p:extLst>
      <p:ext uri="{BB962C8B-B14F-4D97-AF65-F5344CB8AC3E}">
        <p14:creationId xmlns:p14="http://schemas.microsoft.com/office/powerpoint/2010/main" val="369367356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rgbClr val="FFFFFF"/>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192000" cy="6858000"/>
          </a:xfrm>
          <a:prstGeom prst="rect">
            <a:avLst/>
          </a:prstGeom>
        </p:spPr>
      </p:pic>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5" y="941693"/>
            <a:ext cx="7454643" cy="3558191"/>
          </a:xfrm>
          <a:prstGeom prst="rect">
            <a:avLst/>
          </a:prstGeo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4285116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Blank layout">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40720951"/>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9388161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229842" y="0"/>
            <a:ext cx="5973790" cy="6858000"/>
          </a:xfrm>
          <a:prstGeom prst="rect">
            <a:avLst/>
          </a:prstGeom>
        </p:spPr>
      </p:pic>
      <p:sp>
        <p:nvSpPr>
          <p:cNvPr id="2" name="Title 1"/>
          <p:cNvSpPr>
            <a:spLocks noGrp="1"/>
          </p:cNvSpPr>
          <p:nvPr>
            <p:ph type="title" hasCustomPrompt="1"/>
          </p:nvPr>
        </p:nvSpPr>
        <p:spPr>
          <a:xfrm>
            <a:off x="455996" y="620429"/>
            <a:ext cx="5541959" cy="403137"/>
          </a:xfrm>
          <a:prstGeom prst="rect">
            <a:avLst/>
          </a:prstGeom>
        </p:spPr>
        <p:txBody>
          <a:bodyPr wrap="square" lIns="0" tIns="0" rIns="0" bIns="0">
            <a:spAutoFit/>
          </a:bodyPr>
          <a:lstStyle>
            <a:lvl1pPr>
              <a:lnSpc>
                <a:spcPts val="3137"/>
              </a:lnSpc>
              <a:defRPr sz="2745" baseline="0">
                <a:solidFill>
                  <a:srgbClr val="000000"/>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2"/>
            <a:ext cx="4822952" cy="495136"/>
          </a:xfrm>
          <a:prstGeom prst="rect">
            <a:avLst/>
          </a:prstGeo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6" y="1922588"/>
            <a:ext cx="4822951" cy="287771"/>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100" indent="0">
              <a:buNone/>
              <a:defRPr/>
            </a:lvl2pPr>
            <a:lvl3pPr marL="448198" indent="0">
              <a:buNone/>
              <a:defRPr/>
            </a:lvl3pPr>
            <a:lvl4pPr marL="672298" indent="0">
              <a:buNone/>
              <a:defRPr/>
            </a:lvl4pPr>
            <a:lvl5pPr marL="896397" indent="0">
              <a:buNone/>
              <a:defRPr/>
            </a:lvl5pPr>
          </a:lstStyle>
          <a:p>
            <a:pPr lvl="0"/>
            <a:r>
              <a:rPr lang="en-US"/>
              <a:t>Subhead Segoe UI Regular 20/24.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3" y="3121485"/>
            <a:ext cx="5973053" cy="543185"/>
          </a:xfrm>
          <a:prstGeom prst="rect">
            <a:avLst/>
          </a:prstGeom>
        </p:spPr>
        <p:txBody>
          <a:bodyPr/>
          <a:lstStyle>
            <a:lvl1pPr algn="ctr">
              <a:defRPr>
                <a:solidFill>
                  <a:schemeClr val="bg1"/>
                </a:solidFill>
              </a:defRPr>
            </a:lvl1pPr>
          </a:lstStyle>
          <a:p>
            <a:r>
              <a:rPr lang="en-US"/>
              <a:t>Drop photo here</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55996" y="2576676"/>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7" name="Text Placeholder 4">
            <a:extLst>
              <a:ext uri="{FF2B5EF4-FFF2-40B4-BE49-F238E27FC236}">
                <a16:creationId xmlns:a16="http://schemas.microsoft.com/office/drawing/2014/main" id="{0D336736-F7E2-BA48-AD3E-B0037BAC6816}"/>
              </a:ext>
            </a:extLst>
          </p:cNvPr>
          <p:cNvSpPr>
            <a:spLocks noGrp="1"/>
          </p:cNvSpPr>
          <p:nvPr>
            <p:ph type="body" sz="quarter" idx="43" hasCustomPrompt="1"/>
          </p:nvPr>
        </p:nvSpPr>
        <p:spPr>
          <a:xfrm>
            <a:off x="455993" y="3428999"/>
            <a:ext cx="4822952" cy="495136"/>
          </a:xfrm>
          <a:prstGeom prst="rect">
            <a:avLst/>
          </a:prstGeo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55995" y="3639464"/>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554056387"/>
      </p:ext>
    </p:extLst>
  </p:cSld>
  <p:clrMapOvr>
    <a:masterClrMapping/>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Photo layout 2</a:t>
            </a:r>
          </a:p>
        </p:txBody>
      </p:sp>
      <p:sp>
        <p:nvSpPr>
          <p:cNvPr id="5" name="Text Placeholder 4"/>
          <p:cNvSpPr>
            <a:spLocks noGrp="1"/>
          </p:cNvSpPr>
          <p:nvPr>
            <p:ph type="body" sz="quarter" idx="11" hasCustomPrompt="1"/>
          </p:nvPr>
        </p:nvSpPr>
        <p:spPr>
          <a:xfrm>
            <a:off x="455996" y="4927922"/>
            <a:ext cx="3618381" cy="216206"/>
          </a:xfrm>
          <a:prstGeom prst="rect">
            <a:avLst/>
          </a:prstGeo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9" name="Text Placeholder 4"/>
          <p:cNvSpPr>
            <a:spLocks noGrp="1"/>
          </p:cNvSpPr>
          <p:nvPr>
            <p:ph type="body" sz="quarter" idx="12" hasCustomPrompt="1"/>
          </p:nvPr>
        </p:nvSpPr>
        <p:spPr>
          <a:xfrm>
            <a:off x="4300040" y="4927922"/>
            <a:ext cx="3618381" cy="216206"/>
          </a:xfrm>
          <a:prstGeom prst="rect">
            <a:avLst/>
          </a:prstGeo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10" name="Text Placeholder 4"/>
          <p:cNvSpPr>
            <a:spLocks noGrp="1"/>
          </p:cNvSpPr>
          <p:nvPr>
            <p:ph type="body" sz="quarter" idx="13" hasCustomPrompt="1"/>
          </p:nvPr>
        </p:nvSpPr>
        <p:spPr>
          <a:xfrm>
            <a:off x="8144083" y="4927922"/>
            <a:ext cx="3618381" cy="216206"/>
          </a:xfrm>
          <a:prstGeom prst="rect">
            <a:avLst/>
          </a:prstGeo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pic>
        <p:nvPicPr>
          <p:cNvPr id="15" name="Picture 14"/>
          <p:cNvPicPr>
            <a:picLocks noChangeAspect="1"/>
          </p:cNvPicPr>
          <p:nvPr userDrawn="1"/>
        </p:nvPicPr>
        <p:blipFill rotWithShape="1">
          <a:blip r:embed="rId2" cstate="screen">
            <a:extLst>
              <a:ext uri="{28A0092B-C50C-407E-A947-70E740481C1C}">
                <a14:useLocalDpi xmlns:a14="http://schemas.microsoft.com/office/drawing/2010/main"/>
              </a:ext>
            </a:extLst>
          </a:blip>
          <a:srcRect r="-1"/>
          <a:stretch/>
        </p:blipFill>
        <p:spPr>
          <a:xfrm>
            <a:off x="8150361" y="2152784"/>
            <a:ext cx="3623053" cy="2589915"/>
          </a:xfrm>
          <a:prstGeom prst="rect">
            <a:avLst/>
          </a:prstGeom>
        </p:spPr>
      </p:pic>
      <p:pic>
        <p:nvPicPr>
          <p:cNvPr id="16" name="Picture 15"/>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25648" y="2152784"/>
            <a:ext cx="3648727" cy="2589915"/>
          </a:xfrm>
          <a:prstGeom prst="rect">
            <a:avLst/>
          </a:prstGeom>
        </p:spPr>
      </p:pic>
      <p:pic>
        <p:nvPicPr>
          <p:cNvPr id="17" name="Picture 16"/>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4295368" y="2152781"/>
            <a:ext cx="3623052" cy="2589916"/>
          </a:xfrm>
          <a:prstGeom prst="rect">
            <a:avLst/>
          </a:prstGeom>
        </p:spPr>
      </p:pic>
      <p:sp>
        <p:nvSpPr>
          <p:cNvPr id="4" name="Picture Placeholder 3">
            <a:extLst>
              <a:ext uri="{FF2B5EF4-FFF2-40B4-BE49-F238E27FC236}">
                <a16:creationId xmlns:a16="http://schemas.microsoft.com/office/drawing/2014/main" id="{2717A0C5-B07A-A34B-9DBC-AEA2B456E25A}"/>
              </a:ext>
            </a:extLst>
          </p:cNvPr>
          <p:cNvSpPr>
            <a:spLocks noGrp="1"/>
          </p:cNvSpPr>
          <p:nvPr>
            <p:ph type="pic" sz="quarter" idx="14" hasCustomPrompt="1"/>
          </p:nvPr>
        </p:nvSpPr>
        <p:spPr>
          <a:xfrm>
            <a:off x="426425" y="3193695"/>
            <a:ext cx="3647951" cy="543185"/>
          </a:xfrm>
          <a:prstGeom prst="rect">
            <a:avLst/>
          </a:prstGeom>
        </p:spPr>
        <p:txBody>
          <a:bodyPr/>
          <a:lstStyle>
            <a:lvl1pPr algn="ctr">
              <a:defRPr>
                <a:solidFill>
                  <a:schemeClr val="bg1"/>
                </a:solidFill>
              </a:defRPr>
            </a:lvl1pPr>
          </a:lstStyle>
          <a:p>
            <a:r>
              <a:rPr lang="en-US"/>
              <a:t>Drop photo here</a:t>
            </a:r>
          </a:p>
        </p:txBody>
      </p:sp>
      <p:sp>
        <p:nvSpPr>
          <p:cNvPr id="7" name="Picture Placeholder 6">
            <a:extLst>
              <a:ext uri="{FF2B5EF4-FFF2-40B4-BE49-F238E27FC236}">
                <a16:creationId xmlns:a16="http://schemas.microsoft.com/office/drawing/2014/main" id="{F5287B92-3963-B94C-821F-3908B3544A42}"/>
              </a:ext>
            </a:extLst>
          </p:cNvPr>
          <p:cNvSpPr>
            <a:spLocks noGrp="1"/>
          </p:cNvSpPr>
          <p:nvPr>
            <p:ph type="pic" sz="quarter" idx="15" hasCustomPrompt="1"/>
          </p:nvPr>
        </p:nvSpPr>
        <p:spPr>
          <a:xfrm>
            <a:off x="4300040" y="3186832"/>
            <a:ext cx="3618381" cy="543185"/>
          </a:xfrm>
          <a:prstGeom prst="rect">
            <a:avLst/>
          </a:prstGeom>
        </p:spPr>
        <p:txBody>
          <a:bodyPr/>
          <a:lstStyle>
            <a:lvl1pPr algn="ctr">
              <a:defRPr>
                <a:solidFill>
                  <a:schemeClr val="bg1"/>
                </a:solidFill>
              </a:defRPr>
            </a:lvl1pPr>
          </a:lstStyle>
          <a:p>
            <a:r>
              <a:rPr lang="en-US"/>
              <a:t>Drop photo here</a:t>
            </a:r>
          </a:p>
        </p:txBody>
      </p:sp>
      <p:sp>
        <p:nvSpPr>
          <p:cNvPr id="11" name="Picture Placeholder 10">
            <a:extLst>
              <a:ext uri="{FF2B5EF4-FFF2-40B4-BE49-F238E27FC236}">
                <a16:creationId xmlns:a16="http://schemas.microsoft.com/office/drawing/2014/main" id="{1DC31788-B7D8-9D46-BE0A-6B7EED7110B6}"/>
              </a:ext>
            </a:extLst>
          </p:cNvPr>
          <p:cNvSpPr>
            <a:spLocks noGrp="1"/>
          </p:cNvSpPr>
          <p:nvPr>
            <p:ph type="pic" sz="quarter" idx="16" hasCustomPrompt="1"/>
          </p:nvPr>
        </p:nvSpPr>
        <p:spPr>
          <a:xfrm>
            <a:off x="8150309" y="3186832"/>
            <a:ext cx="3612156" cy="543185"/>
          </a:xfrm>
          <a:prstGeom prst="rect">
            <a:avLst/>
          </a:prstGeom>
        </p:spPr>
        <p:txBody>
          <a:bodyPr/>
          <a:lstStyle>
            <a:lvl1pPr algn="ctr">
              <a:defRPr>
                <a:solidFill>
                  <a:schemeClr val="bg1"/>
                </a:solidFill>
              </a:defRPr>
            </a:lvl1pPr>
          </a:lstStyle>
          <a:p>
            <a:r>
              <a:rPr lang="en-US"/>
              <a:t>Drop photo here</a:t>
            </a:r>
          </a:p>
        </p:txBody>
      </p:sp>
      <p:sp>
        <p:nvSpPr>
          <p:cNvPr id="22" name="Text Placeholder 4">
            <a:extLst>
              <a:ext uri="{FF2B5EF4-FFF2-40B4-BE49-F238E27FC236}">
                <a16:creationId xmlns:a16="http://schemas.microsoft.com/office/drawing/2014/main" id="{B97163EF-E7E8-4446-98C1-DF17E29E7379}"/>
              </a:ext>
            </a:extLst>
          </p:cNvPr>
          <p:cNvSpPr>
            <a:spLocks noGrp="1"/>
          </p:cNvSpPr>
          <p:nvPr>
            <p:ph type="body" sz="quarter" idx="42" hasCustomPrompt="1"/>
          </p:nvPr>
        </p:nvSpPr>
        <p:spPr>
          <a:xfrm>
            <a:off x="454169"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3" name="Text Placeholder 4">
            <a:extLst>
              <a:ext uri="{FF2B5EF4-FFF2-40B4-BE49-F238E27FC236}">
                <a16:creationId xmlns:a16="http://schemas.microsoft.com/office/drawing/2014/main" id="{8E57B78A-F25C-4D46-917C-E53FD3A557E0}"/>
              </a:ext>
            </a:extLst>
          </p:cNvPr>
          <p:cNvSpPr>
            <a:spLocks noGrp="1"/>
          </p:cNvSpPr>
          <p:nvPr>
            <p:ph type="body" sz="quarter" idx="43" hasCustomPrompt="1"/>
          </p:nvPr>
        </p:nvSpPr>
        <p:spPr>
          <a:xfrm>
            <a:off x="4302176" y="5158174"/>
            <a:ext cx="3616245"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4" name="Text Placeholder 4">
            <a:extLst>
              <a:ext uri="{FF2B5EF4-FFF2-40B4-BE49-F238E27FC236}">
                <a16:creationId xmlns:a16="http://schemas.microsoft.com/office/drawing/2014/main" id="{A1AA5291-B66D-8249-B809-BA15DD1EEA3E}"/>
              </a:ext>
            </a:extLst>
          </p:cNvPr>
          <p:cNvSpPr>
            <a:spLocks noGrp="1"/>
          </p:cNvSpPr>
          <p:nvPr>
            <p:ph type="body" sz="quarter" idx="44" hasCustomPrompt="1"/>
          </p:nvPr>
        </p:nvSpPr>
        <p:spPr>
          <a:xfrm>
            <a:off x="8150308"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Tree>
    <p:extLst>
      <p:ext uri="{BB962C8B-B14F-4D97-AF65-F5344CB8AC3E}">
        <p14:creationId xmlns:p14="http://schemas.microsoft.com/office/powerpoint/2010/main" val="3095743401"/>
      </p:ext>
    </p:extLst>
  </p:cSld>
  <p:clrMapOvr>
    <a:masterClrMapping/>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444775" y="418151"/>
            <a:ext cx="7747227" cy="6439851"/>
          </a:xfrm>
          <a:prstGeom prst="rect">
            <a:avLst/>
          </a:prstGeom>
        </p:spPr>
      </p:pic>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1: one column</a:t>
            </a:r>
          </a:p>
        </p:txBody>
      </p:sp>
      <p:sp>
        <p:nvSpPr>
          <p:cNvPr id="4" name="Text Placeholder 3"/>
          <p:cNvSpPr>
            <a:spLocks noGrp="1"/>
          </p:cNvSpPr>
          <p:nvPr>
            <p:ph type="body" sz="quarter" idx="10" hasCustomPrompt="1"/>
          </p:nvPr>
        </p:nvSpPr>
        <p:spPr>
          <a:xfrm>
            <a:off x="455996" y="1922803"/>
            <a:ext cx="4758211" cy="603538"/>
          </a:xfrm>
          <a:prstGeom prst="rect">
            <a:avLst/>
          </a:prstGeom>
        </p:spPr>
        <p:txBody>
          <a:bodyPr wrap="square" lIns="0" tIns="0" rIns="0" bIns="0">
            <a:spAutoFit/>
          </a:bodyPr>
          <a:lstStyle>
            <a:lvl1pPr marL="0" indent="0">
              <a:lnSpc>
                <a:spcPts val="2353"/>
              </a:lnSpc>
              <a:buNone/>
              <a:defRPr sz="1961" b="0" i="0">
                <a:solidFill>
                  <a:srgbClr val="000000"/>
                </a:solidFill>
                <a:latin typeface="+mn-lt"/>
              </a:defRPr>
            </a:lvl1pPr>
            <a:lvl2pPr marL="224100" indent="0">
              <a:buNone/>
              <a:defRPr/>
            </a:lvl2pPr>
            <a:lvl3pPr marL="448198" indent="0">
              <a:buNone/>
              <a:defRPr/>
            </a:lvl3pPr>
            <a:lvl4pPr marL="672298" indent="0">
              <a:buNone/>
              <a:defRPr/>
            </a:lvl4pPr>
            <a:lvl5pPr marL="896397"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8"/>
            <a:ext cx="4758210" cy="2521331"/>
          </a:xfrm>
          <a:prstGeom prst="rect">
            <a:avLst/>
          </a:prstGeom>
        </p:spPr>
        <p:txBody>
          <a:bodyPr lIns="0" tIns="0" rIns="0" bIns="0"/>
          <a:lstStyle>
            <a:lvl1pPr marL="280124" indent="-280124">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239967"/>
            <a:ext cx="5834041" cy="908839"/>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Tree>
    <p:extLst>
      <p:ext uri="{BB962C8B-B14F-4D97-AF65-F5344CB8AC3E}">
        <p14:creationId xmlns:p14="http://schemas.microsoft.com/office/powerpoint/2010/main" val="1845564202"/>
      </p:ext>
    </p:extLst>
  </p:cSld>
  <p:clrMapOvr>
    <a:masterClrMapping/>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444775" y="418151"/>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239967"/>
            <a:ext cx="5834041" cy="908839"/>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2: two columns</a:t>
            </a:r>
          </a:p>
        </p:txBody>
      </p:sp>
      <p:sp>
        <p:nvSpPr>
          <p:cNvPr id="18" name="Text Placeholder 4">
            <a:extLst>
              <a:ext uri="{FF2B5EF4-FFF2-40B4-BE49-F238E27FC236}">
                <a16:creationId xmlns:a16="http://schemas.microsoft.com/office/drawing/2014/main" id="{02963930-27DC-A146-BED0-307A0CE5F43A}"/>
              </a:ext>
            </a:extLst>
          </p:cNvPr>
          <p:cNvSpPr>
            <a:spLocks noGrp="1"/>
          </p:cNvSpPr>
          <p:nvPr>
            <p:ph type="body" sz="quarter" idx="42" hasCustomPrompt="1"/>
          </p:nvPr>
        </p:nvSpPr>
        <p:spPr>
          <a:xfrm>
            <a:off x="454170" y="2452759"/>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8EE99189-A4FF-8C44-809C-285F33AF913B}"/>
              </a:ext>
            </a:extLst>
          </p:cNvPr>
          <p:cNvSpPr>
            <a:spLocks noGrp="1"/>
          </p:cNvSpPr>
          <p:nvPr>
            <p:ph type="body" sz="quarter" idx="43" hasCustomPrompt="1"/>
          </p:nvPr>
        </p:nvSpPr>
        <p:spPr>
          <a:xfrm>
            <a:off x="2385531" y="2452759"/>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1511851735"/>
      </p:ext>
    </p:extLst>
  </p:cSld>
  <p:clrMapOvr>
    <a:masterClrMapping/>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90037"/>
            <a:ext cx="7678751" cy="543185"/>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Tree>
    <p:extLst>
      <p:ext uri="{BB962C8B-B14F-4D97-AF65-F5344CB8AC3E}">
        <p14:creationId xmlns:p14="http://schemas.microsoft.com/office/powerpoint/2010/main" val="2037084288"/>
      </p:ext>
    </p:extLst>
  </p:cSld>
  <p:clrMapOvr>
    <a:masterClrMapping/>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7" y="1950781"/>
            <a:ext cx="361837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Chart examples</a:t>
            </a:r>
          </a:p>
        </p:txBody>
      </p:sp>
      <p:sp>
        <p:nvSpPr>
          <p:cNvPr id="9" name="Text Placeholder 4"/>
          <p:cNvSpPr>
            <a:spLocks noGrp="1"/>
          </p:cNvSpPr>
          <p:nvPr>
            <p:ph type="body" sz="quarter" idx="12" hasCustomPrompt="1"/>
          </p:nvPr>
        </p:nvSpPr>
        <p:spPr>
          <a:xfrm>
            <a:off x="455993" y="5857162"/>
            <a:ext cx="3618381" cy="301770"/>
          </a:xfrm>
          <a:prstGeom prst="rect">
            <a:avLst/>
          </a:prstGeom>
        </p:spPr>
        <p:txBody>
          <a:bodyPr lIns="0" tIns="0" rIns="0" bIns="0"/>
          <a:lstStyle>
            <a:lvl1pPr marL="0" indent="0">
              <a:lnSpc>
                <a:spcPts val="1176"/>
              </a:lnSpc>
              <a:spcBef>
                <a:spcPts val="882"/>
              </a:spcBef>
              <a:buFont typeface="Arial" panose="020B0604020202020204" pitchFamily="34" charset="0"/>
              <a:buNone/>
              <a:defRPr sz="981" b="0" i="0" spc="0">
                <a:solidFill>
                  <a:srgbClr val="000000"/>
                </a:solidFill>
                <a:latin typeface="+mn-lt"/>
              </a:defRPr>
            </a:lvl1pPr>
            <a:lvl2pPr marL="0" marR="0" indent="0" algn="l" defTabSz="914378" rtl="0" eaLnBrk="1" fontAlgn="auto" latinLnBrk="0" hangingPunct="1">
              <a:lnSpc>
                <a:spcPts val="1176"/>
              </a:lnSpc>
              <a:spcBef>
                <a:spcPts val="441"/>
              </a:spcBef>
              <a:spcAft>
                <a:spcPts val="0"/>
              </a:spcAft>
              <a:buClrTx/>
              <a:buSzPct val="90000"/>
              <a:buFont typeface="Arial" panose="020B0604020202020204" pitchFamily="34" charset="0"/>
              <a:buNone/>
              <a:tabLst/>
              <a:defRPr sz="981">
                <a:solidFill>
                  <a:schemeClr val="tx1"/>
                </a:solidFill>
              </a:defRPr>
            </a:lvl2pPr>
            <a:lvl3pPr marL="448198" indent="0">
              <a:buNone/>
              <a:defRPr/>
            </a:lvl3pPr>
            <a:lvl4pPr marL="672298" indent="0">
              <a:buNone/>
              <a:defRPr/>
            </a:lvl4pPr>
            <a:lvl5pPr marL="896397"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3" y="5857162"/>
            <a:ext cx="3607487" cy="297774"/>
          </a:xfrm>
          <a:prstGeom prst="rect">
            <a:avLst/>
          </a:prstGeom>
        </p:spPr>
        <p:txBody>
          <a:bodyPr vert="horz" wrap="square" lIns="0" tIns="0" rIns="0" bIns="0" rtlCol="0">
            <a:spAutoFit/>
          </a:bodyPr>
          <a:lstStyle>
            <a:lvl1pPr>
              <a:tabLst/>
              <a:defRPr lang="en-US" sz="981" b="0" i="0" spc="0" dirty="0" smtClean="0">
                <a:solidFill>
                  <a:srgbClr val="000000"/>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3" y="1950781"/>
            <a:ext cx="360748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1" name="Chart Placeholder 6"/>
          <p:cNvSpPr>
            <a:spLocks noGrp="1"/>
          </p:cNvSpPr>
          <p:nvPr>
            <p:ph type="chart" sz="quarter" idx="23"/>
          </p:nvPr>
        </p:nvSpPr>
        <p:spPr>
          <a:xfrm>
            <a:off x="8139413" y="1950781"/>
            <a:ext cx="3623051"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2"/>
            <a:ext cx="3629278" cy="241415"/>
          </a:xfrm>
          <a:prstGeom prst="rect">
            <a:avLst/>
          </a:prstGeom>
        </p:spPr>
        <p:txBody>
          <a:bodyPr tIns="0"/>
          <a:lstStyle>
            <a:lvl1pPr>
              <a:defRPr lang="en-US" sz="981" b="1" kern="1200" spc="0" dirty="0" smtClean="0">
                <a:solidFill>
                  <a:srgbClr val="000000"/>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2"/>
            <a:ext cx="3629278" cy="241415"/>
          </a:xfrm>
          <a:prstGeom prst="rect">
            <a:avLst/>
          </a:prstGeom>
        </p:spPr>
        <p:txBody>
          <a:bodyPr tIns="0"/>
          <a:lstStyle>
            <a:lvl1pPr>
              <a:defRPr lang="en-US" sz="981" b="1" kern="1200" spc="0" dirty="0" smtClean="0">
                <a:solidFill>
                  <a:srgbClr val="000000"/>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2"/>
            <a:ext cx="3629278" cy="241415"/>
          </a:xfrm>
          <a:prstGeom prst="rect">
            <a:avLst/>
          </a:prstGeom>
        </p:spPr>
        <p:txBody>
          <a:bodyPr tIns="0"/>
          <a:lstStyle>
            <a:lvl1pPr>
              <a:defRPr lang="en-US" sz="981" b="1" kern="1200" spc="0" dirty="0" smtClean="0">
                <a:solidFill>
                  <a:srgbClr val="000000"/>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4" y="5857162"/>
            <a:ext cx="3607487" cy="297774"/>
          </a:xfrm>
          <a:prstGeom prst="rect">
            <a:avLst/>
          </a:prstGeom>
        </p:spPr>
        <p:txBody>
          <a:bodyPr vert="horz" wrap="square" lIns="0" tIns="0" rIns="0" bIns="0" rtlCol="0">
            <a:spAutoFit/>
          </a:bodyPr>
          <a:lstStyle>
            <a:lvl1pPr>
              <a:tabLst/>
              <a:defRPr lang="en-US" sz="981" b="0" i="0" spc="0" dirty="0" smtClean="0">
                <a:solidFill>
                  <a:srgbClr val="000000"/>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Tree>
    <p:extLst>
      <p:ext uri="{BB962C8B-B14F-4D97-AF65-F5344CB8AC3E}">
        <p14:creationId xmlns:p14="http://schemas.microsoft.com/office/powerpoint/2010/main" val="144423578"/>
      </p:ext>
    </p:extLst>
  </p:cSld>
  <p:clrMapOvr>
    <a:masterClrMapping/>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Table styling</a:t>
            </a:r>
          </a:p>
        </p:txBody>
      </p:sp>
      <p:sp>
        <p:nvSpPr>
          <p:cNvPr id="4" name="Table Placeholder 3"/>
          <p:cNvSpPr>
            <a:spLocks noGrp="1"/>
          </p:cNvSpPr>
          <p:nvPr>
            <p:ph type="tbl" sz="quarter" idx="10"/>
          </p:nvPr>
        </p:nvSpPr>
        <p:spPr>
          <a:xfrm>
            <a:off x="455996" y="3924853"/>
            <a:ext cx="11306469" cy="546753"/>
          </a:xfrm>
          <a:prstGeom prst="rect">
            <a:avLst/>
          </a:prstGeom>
        </p:spPr>
        <p:txBody>
          <a:bodyPr anchor="ctr" anchorCtr="0"/>
          <a:lstStyle>
            <a:lvl1pPr algn="ctr">
              <a:defRPr/>
            </a:lvl1pPr>
          </a:lstStyle>
          <a:p>
            <a:r>
              <a:rPr lang="en-US"/>
              <a:t>Click icon to add table</a:t>
            </a:r>
          </a:p>
        </p:txBody>
      </p:sp>
    </p:spTree>
    <p:extLst>
      <p:ext uri="{BB962C8B-B14F-4D97-AF65-F5344CB8AC3E}">
        <p14:creationId xmlns:p14="http://schemas.microsoft.com/office/powerpoint/2010/main" val="2907316455"/>
      </p:ext>
    </p:extLst>
  </p:cSld>
  <p:clrMapOvr>
    <a:masterClrMapping/>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Closing slide 1">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8"/>
            <a:ext cx="7454644" cy="1473396"/>
          </a:xfrm>
          <a:prstGeom prst="rect">
            <a:avLst/>
          </a:prstGeo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4171" y="439310"/>
            <a:ext cx="1335673" cy="190278"/>
          </a:xfrm>
          <a:prstGeom prst="rect">
            <a:avLst/>
          </a:prstGeom>
        </p:spPr>
      </p:pic>
      <p:sp>
        <p:nvSpPr>
          <p:cNvPr id="6" name="Text Box 3">
            <a:extLst>
              <a:ext uri="{FF2B5EF4-FFF2-40B4-BE49-F238E27FC236}">
                <a16:creationId xmlns:a16="http://schemas.microsoft.com/office/drawing/2014/main" id="{4071864E-755E-AD40-A80D-10E454980F16}"/>
              </a:ext>
            </a:extLst>
          </p:cNvPr>
          <p:cNvSpPr txBox="1">
            <a:spLocks noChangeArrowheads="1"/>
          </p:cNvSpPr>
          <p:nvPr userDrawn="1"/>
        </p:nvSpPr>
        <p:spPr bwMode="blackWhite">
          <a:xfrm>
            <a:off x="454170" y="645119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35" eaLnBrk="0" hangingPunct="0"/>
            <a:r>
              <a:rPr lang="en-US" sz="686">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18096719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Closing slide 2">
    <p:bg>
      <p:bgPr>
        <a:solidFill>
          <a:srgbClr val="000000"/>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8"/>
            <a:ext cx="7454644" cy="1473396"/>
          </a:xfrm>
          <a:prstGeom prst="rect">
            <a:avLst/>
          </a:prstGeo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35" eaLnBrk="0" hangingPunct="0"/>
            <a:r>
              <a:rPr lang="en-US" sz="686">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4171" y="439310"/>
            <a:ext cx="1335673" cy="190278"/>
          </a:xfrm>
          <a:prstGeom prst="rect">
            <a:avLst/>
          </a:prstGeom>
        </p:spPr>
      </p:pic>
    </p:spTree>
    <p:extLst>
      <p:ext uri="{BB962C8B-B14F-4D97-AF65-F5344CB8AC3E}">
        <p14:creationId xmlns:p14="http://schemas.microsoft.com/office/powerpoint/2010/main" val="25366877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9"/>
            <a:ext cx="11653523" cy="2296783"/>
          </a:xfrm>
          <a:prstGeom prst="rect">
            <a:avLst/>
          </a:prstGeom>
        </p:spPr>
        <p:txBody>
          <a:bodyPr/>
          <a:lstStyle>
            <a:lvl1pPr marL="284796" indent="-284796">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55" indent="-275461">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51" indent="-284796">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54" indent="-224103">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55" indent="-224103">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3"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0944227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6551895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userDrawn="1">
          <p15:clr>
            <a:srgbClr val="5ACBF0"/>
          </p15:clr>
        </p15:guide>
        <p15:guide id="7" pos="1795" userDrawn="1">
          <p15:clr>
            <a:srgbClr val="5ACBF0"/>
          </p15:clr>
        </p15:guide>
        <p15:guide id="8" pos="3035" userDrawn="1">
          <p15:clr>
            <a:srgbClr val="5ACBF0"/>
          </p15:clr>
        </p15:guide>
        <p15:guide id="9" pos="3221" userDrawn="1">
          <p15:clr>
            <a:srgbClr val="5ACBF0"/>
          </p15:clr>
        </p15:guide>
        <p15:guide id="10" pos="4461" userDrawn="1">
          <p15:clr>
            <a:srgbClr val="5ACBF0"/>
          </p15:clr>
        </p15:guide>
        <p15:guide id="11" pos="5890" userDrawn="1">
          <p15:clr>
            <a:srgbClr val="5ACBF0"/>
          </p15:clr>
        </p15:guide>
        <p15:guide id="12" orient="horz" pos="1436">
          <p15:clr>
            <a:srgbClr val="5ACBF0"/>
          </p15:clr>
        </p15:guide>
        <p15:guide id="13" pos="4646" userDrawn="1">
          <p15:clr>
            <a:srgbClr val="5ACBF0"/>
          </p15:clr>
        </p15:guide>
        <p15:guide id="14" pos="6072" userDrawn="1">
          <p15:clr>
            <a:srgbClr val="5ACBF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5DF7E2-5129-4EFF-9185-B3D2D0F5A5E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42427858"/>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Typography Title 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2" y="1122365"/>
            <a:ext cx="6827265" cy="2576513"/>
          </a:xfrm>
        </p:spPr>
        <p:txBody>
          <a:bodyPr rIns="0" anchor="b"/>
          <a:lstStyle>
            <a:lvl1pPr algn="r">
              <a:defRPr sz="6000">
                <a:solidFill>
                  <a:schemeClr val="tx2"/>
                </a:solidFill>
              </a:defRPr>
            </a:lvl1pPr>
          </a:lstStyle>
          <a:p>
            <a:r>
              <a:rPr lang="en-US"/>
              <a:t>Click to edit Master title style</a:t>
            </a:r>
          </a:p>
        </p:txBody>
      </p:sp>
      <p:sp>
        <p:nvSpPr>
          <p:cNvPr id="3" name="Subtitle 2"/>
          <p:cNvSpPr>
            <a:spLocks noGrp="1"/>
          </p:cNvSpPr>
          <p:nvPr>
            <p:ph type="subTitle" idx="1"/>
          </p:nvPr>
        </p:nvSpPr>
        <p:spPr>
          <a:xfrm>
            <a:off x="553822" y="3698876"/>
            <a:ext cx="6827265" cy="550415"/>
          </a:xfrm>
        </p:spPr>
        <p:txBody>
          <a:bodyPr/>
          <a:lstStyle>
            <a:lvl1pPr marL="0" indent="0" algn="r">
              <a:lnSpc>
                <a:spcPct val="100000"/>
              </a:lnSpc>
              <a:buNone/>
              <a:defRPr sz="2400">
                <a:solidFill>
                  <a:schemeClr val="accent1"/>
                </a:solidFill>
              </a:defRPr>
            </a:lvl1pPr>
            <a:lvl2pPr marL="456063" indent="0" algn="ctr">
              <a:buNone/>
              <a:defRPr sz="1995"/>
            </a:lvl2pPr>
            <a:lvl3pPr marL="912125" indent="0" algn="ctr">
              <a:buNone/>
              <a:defRPr sz="1795"/>
            </a:lvl3pPr>
            <a:lvl4pPr marL="1368188" indent="0" algn="ctr">
              <a:buNone/>
              <a:defRPr sz="1596"/>
            </a:lvl4pPr>
            <a:lvl5pPr marL="1824250" indent="0" algn="ctr">
              <a:buNone/>
              <a:defRPr sz="1596"/>
            </a:lvl5pPr>
            <a:lvl6pPr marL="2280313" indent="0" algn="ctr">
              <a:buNone/>
              <a:defRPr sz="1596"/>
            </a:lvl6pPr>
            <a:lvl7pPr marL="2736374" indent="0" algn="ctr">
              <a:buNone/>
              <a:defRPr sz="1596"/>
            </a:lvl7pPr>
            <a:lvl8pPr marL="3192437" indent="0" algn="ctr">
              <a:buNone/>
              <a:defRPr sz="1596"/>
            </a:lvl8pPr>
            <a:lvl9pPr marL="3648499"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2918490"/>
            <a:ext cx="4158426" cy="543185"/>
          </a:xfrm>
        </p:spPr>
        <p:txBody>
          <a:bodyPr rIns="0" anchor="ctr"/>
          <a:lstStyle>
            <a:lvl1pPr marL="0" indent="0" algn="l">
              <a:buNone/>
              <a:defRPr>
                <a:solidFill>
                  <a:schemeClr val="accent3"/>
                </a:solidFill>
                <a:latin typeface="+mj-lt"/>
              </a:defRPr>
            </a:lvl1pPr>
            <a:lvl2pPr marL="456063" indent="0">
              <a:buNone/>
              <a:defRPr/>
            </a:lvl2pPr>
            <a:lvl3pPr marL="912125" indent="0">
              <a:buNone/>
              <a:defRPr/>
            </a:lvl3pPr>
            <a:lvl4pPr marL="1368188" indent="0">
              <a:buNone/>
              <a:defRPr/>
            </a:lvl4pPr>
            <a:lvl5pPr marL="1824250"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486120" y="1379540"/>
            <a:ext cx="0" cy="3621087"/>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08783A4E-B35D-4CCD-8C43-468408556000}"/>
              </a:ext>
            </a:extLst>
          </p:cNvPr>
          <p:cNvGrpSpPr/>
          <p:nvPr userDrawn="1"/>
        </p:nvGrpSpPr>
        <p:grpSpPr>
          <a:xfrm>
            <a:off x="553821" y="547294"/>
            <a:ext cx="1554197" cy="330567"/>
            <a:chOff x="7353301" y="-1897063"/>
            <a:chExt cx="5749290" cy="1225867"/>
          </a:xfrm>
        </p:grpSpPr>
        <p:sp>
          <p:nvSpPr>
            <p:cNvPr id="14" name="Freeform: Shape 13">
              <a:extLst>
                <a:ext uri="{FF2B5EF4-FFF2-40B4-BE49-F238E27FC236}">
                  <a16:creationId xmlns:a16="http://schemas.microsoft.com/office/drawing/2014/main" id="{B3E1E658-63AA-4B90-9FAE-C2A0667908E7}"/>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79D8DE20-1A41-4F32-A2F7-D6BD777AD318}"/>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6" name="Freeform: Shape 15">
              <a:extLst>
                <a:ext uri="{FF2B5EF4-FFF2-40B4-BE49-F238E27FC236}">
                  <a16:creationId xmlns:a16="http://schemas.microsoft.com/office/drawing/2014/main" id="{5FA3E4C6-6EB9-4031-8A5E-9AB5F258FD63}"/>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7" name="Freeform: Shape 16">
              <a:extLst>
                <a:ext uri="{FF2B5EF4-FFF2-40B4-BE49-F238E27FC236}">
                  <a16:creationId xmlns:a16="http://schemas.microsoft.com/office/drawing/2014/main" id="{1C814088-BEA7-4D58-BEA6-545A939CB1F2}"/>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8" name="Freeform: Shape 17">
              <a:extLst>
                <a:ext uri="{FF2B5EF4-FFF2-40B4-BE49-F238E27FC236}">
                  <a16:creationId xmlns:a16="http://schemas.microsoft.com/office/drawing/2014/main" id="{0FCD5A5B-9703-4A12-A4FA-54B47108EFD1}"/>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290033439"/>
      </p:ext>
    </p:extLst>
  </p:cSld>
  <p:clrMapOvr>
    <a:masterClrMapping/>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Typography Title Whit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2" y="1122365"/>
            <a:ext cx="6827265" cy="2576513"/>
          </a:xfrm>
        </p:spPr>
        <p:txBody>
          <a:bodyPr rIns="0" anchor="b"/>
          <a:lstStyle>
            <a:lvl1pPr algn="r">
              <a:defRPr sz="6000">
                <a:solidFill>
                  <a:schemeClr val="tx1"/>
                </a:solidFill>
              </a:defRPr>
            </a:lvl1pPr>
          </a:lstStyle>
          <a:p>
            <a:r>
              <a:rPr lang="en-US"/>
              <a:t>Click to edit Master title style</a:t>
            </a:r>
          </a:p>
        </p:txBody>
      </p:sp>
      <p:sp>
        <p:nvSpPr>
          <p:cNvPr id="3" name="Subtitle 2"/>
          <p:cNvSpPr>
            <a:spLocks noGrp="1"/>
          </p:cNvSpPr>
          <p:nvPr>
            <p:ph type="subTitle" idx="1"/>
          </p:nvPr>
        </p:nvSpPr>
        <p:spPr>
          <a:xfrm>
            <a:off x="553822" y="3698876"/>
            <a:ext cx="6827265" cy="549534"/>
          </a:xfrm>
        </p:spPr>
        <p:txBody>
          <a:bodyPr/>
          <a:lstStyle>
            <a:lvl1pPr marL="0" indent="0" algn="r">
              <a:lnSpc>
                <a:spcPct val="100000"/>
              </a:lnSpc>
              <a:buNone/>
              <a:defRPr sz="2394">
                <a:solidFill>
                  <a:schemeClr val="accent1"/>
                </a:solidFill>
              </a:defRPr>
            </a:lvl1pPr>
            <a:lvl2pPr marL="456063" indent="0" algn="ctr">
              <a:buNone/>
              <a:defRPr sz="1995"/>
            </a:lvl2pPr>
            <a:lvl3pPr marL="912125" indent="0" algn="ctr">
              <a:buNone/>
              <a:defRPr sz="1795"/>
            </a:lvl3pPr>
            <a:lvl4pPr marL="1368188" indent="0" algn="ctr">
              <a:buNone/>
              <a:defRPr sz="1596"/>
            </a:lvl4pPr>
            <a:lvl5pPr marL="1824250" indent="0" algn="ctr">
              <a:buNone/>
              <a:defRPr sz="1596"/>
            </a:lvl5pPr>
            <a:lvl6pPr marL="2280313" indent="0" algn="ctr">
              <a:buNone/>
              <a:defRPr sz="1596"/>
            </a:lvl6pPr>
            <a:lvl7pPr marL="2736374" indent="0" algn="ctr">
              <a:buNone/>
              <a:defRPr sz="1596"/>
            </a:lvl7pPr>
            <a:lvl8pPr marL="3192437" indent="0" algn="ctr">
              <a:buNone/>
              <a:defRPr sz="1596"/>
            </a:lvl8pPr>
            <a:lvl9pPr marL="3648499"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2918490"/>
            <a:ext cx="4158426" cy="543185"/>
          </a:xfrm>
        </p:spPr>
        <p:txBody>
          <a:bodyPr rIns="0" anchor="ctr"/>
          <a:lstStyle>
            <a:lvl1pPr marL="0" indent="0" algn="l">
              <a:buNone/>
              <a:defRPr>
                <a:solidFill>
                  <a:schemeClr val="accent3"/>
                </a:solidFill>
                <a:latin typeface="+mj-lt"/>
              </a:defRPr>
            </a:lvl1pPr>
            <a:lvl2pPr marL="456063" indent="0">
              <a:buNone/>
              <a:defRPr/>
            </a:lvl2pPr>
            <a:lvl3pPr marL="912125" indent="0">
              <a:buNone/>
              <a:defRPr/>
            </a:lvl3pPr>
            <a:lvl4pPr marL="1368188" indent="0">
              <a:buNone/>
              <a:defRPr/>
            </a:lvl4pPr>
            <a:lvl5pPr marL="1824250"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486120" y="1379540"/>
            <a:ext cx="0" cy="3621087"/>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985FEDB6-AE1B-4A26-A3DA-CCF9A9D4731D}"/>
              </a:ext>
            </a:extLst>
          </p:cNvPr>
          <p:cNvGrpSpPr/>
          <p:nvPr userDrawn="1"/>
        </p:nvGrpSpPr>
        <p:grpSpPr>
          <a:xfrm>
            <a:off x="553821" y="547294"/>
            <a:ext cx="1554197" cy="330567"/>
            <a:chOff x="7353301" y="-1897063"/>
            <a:chExt cx="5749290" cy="1225867"/>
          </a:xfrm>
        </p:grpSpPr>
        <p:sp>
          <p:nvSpPr>
            <p:cNvPr id="10" name="Freeform: Shape 9">
              <a:extLst>
                <a:ext uri="{FF2B5EF4-FFF2-40B4-BE49-F238E27FC236}">
                  <a16:creationId xmlns:a16="http://schemas.microsoft.com/office/drawing/2014/main" id="{009D12FA-0F93-4FF8-AB34-E1592DCD290E}"/>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FFEAC267-163C-4DCC-8381-D0CAC8DEC502}"/>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3" name="Freeform: Shape 12">
              <a:extLst>
                <a:ext uri="{FF2B5EF4-FFF2-40B4-BE49-F238E27FC236}">
                  <a16:creationId xmlns:a16="http://schemas.microsoft.com/office/drawing/2014/main" id="{210C74F8-8AA7-4335-B883-92AC821E5BC6}"/>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4" name="Freeform: Shape 13">
              <a:extLst>
                <a:ext uri="{FF2B5EF4-FFF2-40B4-BE49-F238E27FC236}">
                  <a16:creationId xmlns:a16="http://schemas.microsoft.com/office/drawing/2014/main" id="{10F6CD7D-FED7-4E94-B613-8858CD9EF9D5}"/>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84D0F63C-34B6-4893-AC74-41986002A339}"/>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4047322024"/>
      </p:ext>
    </p:extLst>
  </p:cSld>
  <p:clrMapOvr>
    <a:masterClrMapping/>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Title Only with sub-title">
    <p:spTree>
      <p:nvGrpSpPr>
        <p:cNvPr id="1" name=""/>
        <p:cNvGrpSpPr/>
        <p:nvPr/>
      </p:nvGrpSpPr>
      <p:grpSpPr>
        <a:xfrm>
          <a:off x="0" y="0"/>
          <a:ext cx="0" cy="0"/>
          <a:chOff x="0" y="0"/>
          <a:chExt cx="0" cy="0"/>
        </a:xfrm>
      </p:grpSpPr>
      <p:sp>
        <p:nvSpPr>
          <p:cNvPr id="2" name="Title 1"/>
          <p:cNvSpPr>
            <a:spLocks noGrp="1"/>
          </p:cNvSpPr>
          <p:nvPr>
            <p:ph type="title"/>
          </p:nvPr>
        </p:nvSpPr>
        <p:spPr>
          <a:xfrm>
            <a:off x="563370" y="473236"/>
            <a:ext cx="11081177" cy="1020602"/>
          </a:xfrm>
        </p:spPr>
        <p:txBody>
          <a:bodyPr/>
          <a:lstStyle/>
          <a:p>
            <a:r>
              <a:rPr lang="en-US"/>
              <a:t>Click to edit Master title style</a:t>
            </a:r>
          </a:p>
        </p:txBody>
      </p:sp>
      <p:sp>
        <p:nvSpPr>
          <p:cNvPr id="4" name="Footer Placeholder 3"/>
          <p:cNvSpPr>
            <a:spLocks noGrp="1"/>
          </p:cNvSpPr>
          <p:nvPr>
            <p:ph type="ftr" sz="quarter" idx="11"/>
          </p:nvPr>
        </p:nvSpPr>
        <p:spPr>
          <a:xfrm>
            <a:off x="4038601" y="6492717"/>
            <a:ext cx="4114800" cy="182880"/>
          </a:xfrm>
          <a:prstGeom prst="rect">
            <a:avLst/>
          </a:prstGeom>
        </p:spPr>
        <p:txBody>
          <a:bodyPr/>
          <a:lstStyle/>
          <a:p>
            <a:endParaRPr lang="en-IN"/>
          </a:p>
        </p:txBody>
      </p:sp>
      <p:sp>
        <p:nvSpPr>
          <p:cNvPr id="6" name="Text Placeholder 5">
            <a:extLst>
              <a:ext uri="{FF2B5EF4-FFF2-40B4-BE49-F238E27FC236}">
                <a16:creationId xmlns:a16="http://schemas.microsoft.com/office/drawing/2014/main" id="{90511ECA-E42E-4E41-86BD-D4D827D05FA1}"/>
              </a:ext>
            </a:extLst>
          </p:cNvPr>
          <p:cNvSpPr>
            <a:spLocks noGrp="1"/>
          </p:cNvSpPr>
          <p:nvPr>
            <p:ph type="body" sz="quarter" idx="13" hasCustomPrompt="1"/>
          </p:nvPr>
        </p:nvSpPr>
        <p:spPr>
          <a:xfrm>
            <a:off x="563370" y="1191570"/>
            <a:ext cx="11081177" cy="519672"/>
          </a:xfrm>
        </p:spPr>
        <p:txBody>
          <a:bodyPr anchor="ctr"/>
          <a:lstStyle>
            <a:lvl1pPr marL="0" indent="0">
              <a:buNone/>
              <a:defRPr sz="2200">
                <a:latin typeface="+mj-lt"/>
              </a:defRPr>
            </a:lvl1pPr>
          </a:lstStyle>
          <a:p>
            <a:pPr lvl="0"/>
            <a:r>
              <a:rPr lang="en-US"/>
              <a:t>Subheading</a:t>
            </a:r>
          </a:p>
        </p:txBody>
      </p:sp>
      <p:sp>
        <p:nvSpPr>
          <p:cNvPr id="7" name="Slide Number Placeholder 5">
            <a:extLst>
              <a:ext uri="{FF2B5EF4-FFF2-40B4-BE49-F238E27FC236}">
                <a16:creationId xmlns:a16="http://schemas.microsoft.com/office/drawing/2014/main" id="{3668EBDF-6910-4128-87F9-14E83FC783AF}"/>
              </a:ext>
            </a:extLst>
          </p:cNvPr>
          <p:cNvSpPr>
            <a:spLocks noGrp="1"/>
          </p:cNvSpPr>
          <p:nvPr>
            <p:ph type="sldNum" sz="quarter" idx="12"/>
          </p:nvPr>
        </p:nvSpPr>
        <p:spPr>
          <a:xfrm>
            <a:off x="11734144" y="6401594"/>
            <a:ext cx="366667" cy="365125"/>
          </a:xfrm>
          <a:prstGeom prst="rect">
            <a:avLst/>
          </a:prstGeom>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1655098468"/>
      </p:ext>
    </p:extLst>
  </p:cSld>
  <p:clrMapOvr>
    <a:masterClrMapping/>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2_Title Only with sub-titl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9AD33B0-14F4-4447-A6C8-EED048148126}"/>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3810" y="3520440"/>
            <a:ext cx="12184380" cy="3337560"/>
          </a:xfrm>
          <a:prstGeom prst="rect">
            <a:avLst/>
          </a:prstGeom>
        </p:spPr>
      </p:pic>
      <p:sp>
        <p:nvSpPr>
          <p:cNvPr id="2" name="Title 1"/>
          <p:cNvSpPr>
            <a:spLocks noGrp="1"/>
          </p:cNvSpPr>
          <p:nvPr>
            <p:ph type="title"/>
          </p:nvPr>
        </p:nvSpPr>
        <p:spPr>
          <a:xfrm>
            <a:off x="563370" y="473236"/>
            <a:ext cx="11081177" cy="1020602"/>
          </a:xfrm>
        </p:spPr>
        <p:txBody>
          <a:bodyPr/>
          <a:lstStyle/>
          <a:p>
            <a:r>
              <a:rPr lang="en-US"/>
              <a:t>Click to edit Master title style</a:t>
            </a:r>
          </a:p>
        </p:txBody>
      </p:sp>
      <p:sp>
        <p:nvSpPr>
          <p:cNvPr id="4" name="Footer Placeholder 3"/>
          <p:cNvSpPr>
            <a:spLocks noGrp="1"/>
          </p:cNvSpPr>
          <p:nvPr>
            <p:ph type="ftr" sz="quarter" idx="11"/>
          </p:nvPr>
        </p:nvSpPr>
        <p:spPr>
          <a:xfrm>
            <a:off x="4038601" y="6492717"/>
            <a:ext cx="4114800" cy="182880"/>
          </a:xfrm>
          <a:prstGeom prst="rect">
            <a:avLst/>
          </a:prstGeom>
        </p:spPr>
        <p:txBody>
          <a:bodyPr/>
          <a:lstStyle>
            <a:lvl1pPr>
              <a:defRPr>
                <a:solidFill>
                  <a:schemeClr val="bg1"/>
                </a:solidFill>
              </a:defRPr>
            </a:lvl1pPr>
          </a:lstStyle>
          <a:p>
            <a:endParaRPr lang="en-IN"/>
          </a:p>
        </p:txBody>
      </p:sp>
      <p:sp>
        <p:nvSpPr>
          <p:cNvPr id="6" name="Text Placeholder 5">
            <a:extLst>
              <a:ext uri="{FF2B5EF4-FFF2-40B4-BE49-F238E27FC236}">
                <a16:creationId xmlns:a16="http://schemas.microsoft.com/office/drawing/2014/main" id="{90511ECA-E42E-4E41-86BD-D4D827D05FA1}"/>
              </a:ext>
            </a:extLst>
          </p:cNvPr>
          <p:cNvSpPr>
            <a:spLocks noGrp="1"/>
          </p:cNvSpPr>
          <p:nvPr>
            <p:ph type="body" sz="quarter" idx="13" hasCustomPrompt="1"/>
          </p:nvPr>
        </p:nvSpPr>
        <p:spPr>
          <a:xfrm>
            <a:off x="563370" y="1191570"/>
            <a:ext cx="11081177" cy="519672"/>
          </a:xfrm>
        </p:spPr>
        <p:txBody>
          <a:bodyPr anchor="ctr"/>
          <a:lstStyle>
            <a:lvl1pPr marL="0" indent="0">
              <a:buNone/>
              <a:defRPr sz="2200">
                <a:latin typeface="+mj-lt"/>
              </a:defRPr>
            </a:lvl1pPr>
          </a:lstStyle>
          <a:p>
            <a:pPr lvl="0"/>
            <a:r>
              <a:rPr lang="en-US"/>
              <a:t>Subheading</a:t>
            </a:r>
          </a:p>
        </p:txBody>
      </p:sp>
      <p:sp>
        <p:nvSpPr>
          <p:cNvPr id="7" name="Slide Number Placeholder 5">
            <a:extLst>
              <a:ext uri="{FF2B5EF4-FFF2-40B4-BE49-F238E27FC236}">
                <a16:creationId xmlns:a16="http://schemas.microsoft.com/office/drawing/2014/main" id="{3668EBDF-6910-4128-87F9-14E83FC783AF}"/>
              </a:ext>
            </a:extLst>
          </p:cNvPr>
          <p:cNvSpPr>
            <a:spLocks noGrp="1"/>
          </p:cNvSpPr>
          <p:nvPr>
            <p:ph type="sldNum" sz="quarter" idx="12"/>
          </p:nvPr>
        </p:nvSpPr>
        <p:spPr>
          <a:xfrm>
            <a:off x="11734144" y="6401594"/>
            <a:ext cx="366667" cy="365125"/>
          </a:xfrm>
          <a:prstGeom prst="rect">
            <a:avLst/>
          </a:prstGeom>
        </p:spPr>
        <p:txBody>
          <a:bodyPr/>
          <a:lstStyle>
            <a:lvl1pPr>
              <a:defRPr>
                <a:solidFill>
                  <a:schemeClr val="bg1"/>
                </a:solidFill>
              </a:defRPr>
            </a:lvl1pPr>
          </a:lstStyle>
          <a:p>
            <a:fld id="{7B76384A-BF72-4EC3-9EB1-950545506B9E}" type="slidenum">
              <a:rPr lang="en-IN" smtClean="0"/>
              <a:pPr/>
              <a:t>‹#›</a:t>
            </a:fld>
            <a:endParaRPr lang="en-IN"/>
          </a:p>
        </p:txBody>
      </p:sp>
    </p:spTree>
    <p:extLst>
      <p:ext uri="{BB962C8B-B14F-4D97-AF65-F5344CB8AC3E}">
        <p14:creationId xmlns:p14="http://schemas.microsoft.com/office/powerpoint/2010/main" val="517802978"/>
      </p:ext>
    </p:extLst>
  </p:cSld>
  <p:clrMapOvr>
    <a:masterClrMapping/>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1_Title Only with sub-titl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5068EA2-A5E8-4BC2-BABE-993071FF80DD}"/>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p:nvPr>
        </p:nvSpPr>
        <p:spPr>
          <a:xfrm>
            <a:off x="563370" y="473236"/>
            <a:ext cx="11081177" cy="1020602"/>
          </a:xfrm>
        </p:spPr>
        <p:txBody>
          <a:bodyPr/>
          <a:lstStyle>
            <a:lvl1pPr>
              <a:defRPr>
                <a:solidFill>
                  <a:schemeClr val="accent3"/>
                </a:solidFill>
              </a:defRPr>
            </a:lvl1pPr>
          </a:lstStyle>
          <a:p>
            <a:r>
              <a:rPr lang="en-US"/>
              <a:t>Click to edit Master title style</a:t>
            </a:r>
          </a:p>
        </p:txBody>
      </p:sp>
      <p:sp>
        <p:nvSpPr>
          <p:cNvPr id="6" name="Text Placeholder 5">
            <a:extLst>
              <a:ext uri="{FF2B5EF4-FFF2-40B4-BE49-F238E27FC236}">
                <a16:creationId xmlns:a16="http://schemas.microsoft.com/office/drawing/2014/main" id="{90511ECA-E42E-4E41-86BD-D4D827D05FA1}"/>
              </a:ext>
            </a:extLst>
          </p:cNvPr>
          <p:cNvSpPr>
            <a:spLocks noGrp="1"/>
          </p:cNvSpPr>
          <p:nvPr>
            <p:ph type="body" sz="quarter" idx="13" hasCustomPrompt="1"/>
          </p:nvPr>
        </p:nvSpPr>
        <p:spPr>
          <a:xfrm>
            <a:off x="563370" y="1191570"/>
            <a:ext cx="11081177" cy="519672"/>
          </a:xfrm>
        </p:spPr>
        <p:txBody>
          <a:bodyPr anchor="ctr"/>
          <a:lstStyle>
            <a:lvl1pPr marL="0" indent="0">
              <a:buNone/>
              <a:defRPr sz="2200">
                <a:solidFill>
                  <a:schemeClr val="bg1"/>
                </a:solidFill>
                <a:latin typeface="+mj-lt"/>
              </a:defRPr>
            </a:lvl1pPr>
          </a:lstStyle>
          <a:p>
            <a:pPr lvl="0"/>
            <a:r>
              <a:rPr lang="en-US"/>
              <a:t>Subheading</a:t>
            </a:r>
          </a:p>
        </p:txBody>
      </p:sp>
      <p:sp>
        <p:nvSpPr>
          <p:cNvPr id="4" name="Footer Placeholder 3"/>
          <p:cNvSpPr>
            <a:spLocks noGrp="1"/>
          </p:cNvSpPr>
          <p:nvPr>
            <p:ph type="ftr" sz="quarter" idx="11"/>
          </p:nvPr>
        </p:nvSpPr>
        <p:spPr>
          <a:xfrm>
            <a:off x="4038601" y="6492717"/>
            <a:ext cx="4114800" cy="182880"/>
          </a:xfrm>
          <a:prstGeom prst="rect">
            <a:avLst/>
          </a:prstGeom>
        </p:spPr>
        <p:txBody>
          <a:bodyPr/>
          <a:lstStyle>
            <a:lvl1pPr>
              <a:defRPr>
                <a:solidFill>
                  <a:schemeClr val="bg1"/>
                </a:solidFill>
              </a:defRPr>
            </a:lvl1pPr>
          </a:lstStyle>
          <a:p>
            <a:endParaRPr lang="en-IN"/>
          </a:p>
        </p:txBody>
      </p:sp>
      <p:sp>
        <p:nvSpPr>
          <p:cNvPr id="7" name="Slide Number Placeholder 5">
            <a:extLst>
              <a:ext uri="{FF2B5EF4-FFF2-40B4-BE49-F238E27FC236}">
                <a16:creationId xmlns:a16="http://schemas.microsoft.com/office/drawing/2014/main" id="{3668EBDF-6910-4128-87F9-14E83FC783AF}"/>
              </a:ext>
            </a:extLst>
          </p:cNvPr>
          <p:cNvSpPr>
            <a:spLocks noGrp="1"/>
          </p:cNvSpPr>
          <p:nvPr>
            <p:ph type="sldNum" sz="quarter" idx="12"/>
          </p:nvPr>
        </p:nvSpPr>
        <p:spPr>
          <a:xfrm>
            <a:off x="11734144" y="6401594"/>
            <a:ext cx="366667" cy="365125"/>
          </a:xfrm>
          <a:prstGeom prst="rect">
            <a:avLst/>
          </a:prstGeom>
        </p:spPr>
        <p:txBody>
          <a:bodyPr/>
          <a:lstStyle>
            <a:lvl1pPr>
              <a:defRPr>
                <a:solidFill>
                  <a:schemeClr val="bg1"/>
                </a:solidFill>
              </a:defRPr>
            </a:lvl1pPr>
          </a:lstStyle>
          <a:p>
            <a:fld id="{7B76384A-BF72-4EC3-9EB1-950545506B9E}" type="slidenum">
              <a:rPr lang="en-IN" smtClean="0"/>
              <a:pPr/>
              <a:t>‹#›</a:t>
            </a:fld>
            <a:endParaRPr lang="en-IN"/>
          </a:p>
        </p:txBody>
      </p:sp>
    </p:spTree>
    <p:extLst>
      <p:ext uri="{BB962C8B-B14F-4D97-AF65-F5344CB8AC3E}">
        <p14:creationId xmlns:p14="http://schemas.microsoft.com/office/powerpoint/2010/main" val="2698135371"/>
      </p:ext>
    </p:extLst>
  </p:cSld>
  <p:clrMapOvr>
    <a:masterClrMapping/>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Appendix">
    <p:bg>
      <p:bgPr>
        <a:solidFill>
          <a:schemeClr val="tx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57C5EDF-361A-4236-B112-44913FF70957}"/>
              </a:ext>
            </a:extLst>
          </p:cNvPr>
          <p:cNvSpPr>
            <a:spLocks noGrp="1"/>
          </p:cNvSpPr>
          <p:nvPr>
            <p:ph type="title"/>
          </p:nvPr>
        </p:nvSpPr>
        <p:spPr>
          <a:xfrm>
            <a:off x="563370" y="2918699"/>
            <a:ext cx="11081177" cy="1020602"/>
          </a:xfrm>
        </p:spPr>
        <p:txBody>
          <a:bodyPr anchor="ctr"/>
          <a:lstStyle>
            <a:lvl1pPr>
              <a:defRPr sz="3200">
                <a:solidFill>
                  <a:schemeClr val="accent3"/>
                </a:solidFill>
              </a:defRPr>
            </a:lvl1pPr>
          </a:lstStyle>
          <a:p>
            <a:r>
              <a:rPr lang="en-US"/>
              <a:t>Click to edit Master title style</a:t>
            </a:r>
          </a:p>
        </p:txBody>
      </p:sp>
    </p:spTree>
    <p:extLst>
      <p:ext uri="{BB962C8B-B14F-4D97-AF65-F5344CB8AC3E}">
        <p14:creationId xmlns:p14="http://schemas.microsoft.com/office/powerpoint/2010/main" val="2142442632"/>
      </p:ext>
    </p:extLst>
  </p:cSld>
  <p:clrMapOvr>
    <a:masterClrMapping/>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Section Divider">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E1667F-5928-4CA5-9E9A-6D60293DC9AE}"/>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CB4BB6F7-36B3-42CD-8196-337611403848}"/>
              </a:ext>
              <a:ext uri="{C183D7F6-B498-43B3-948B-1728B52AA6E4}">
                <adec:decorative xmlns:adec="http://schemas.microsoft.com/office/drawing/2017/decorative" val="1"/>
              </a:ext>
            </a:extLst>
          </p:cNvPr>
          <p:cNvSpPr/>
          <p:nvPr userDrawn="1"/>
        </p:nvSpPr>
        <p:spPr bwMode="auto">
          <a:xfrm>
            <a:off x="0" y="0"/>
            <a:ext cx="12188952" cy="6858000"/>
          </a:xfrm>
          <a:prstGeom prst="rect">
            <a:avLst/>
          </a:prstGeom>
          <a:gradFill flip="none" rotWithShape="1">
            <a:gsLst>
              <a:gs pos="0">
                <a:srgbClr val="000000">
                  <a:alpha val="46000"/>
                </a:srgbClr>
              </a:gs>
              <a:gs pos="100000">
                <a:srgbClr val="000000">
                  <a:alpha val="40000"/>
                </a:srgbClr>
              </a:gs>
              <a:gs pos="58000">
                <a:srgbClr val="000000">
                  <a:alpha val="84000"/>
                </a:srgb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9" tIns="146302" rIns="182879" bIns="146302" numCol="1" spcCol="0" rtlCol="0" fromWordArt="0" anchor="t" anchorCtr="0" forceAA="0" compatLnSpc="1">
            <a:prstTxWarp prst="textNoShape">
              <a:avLst/>
            </a:prstTxWarp>
            <a:noAutofit/>
          </a:bodyPr>
          <a:lstStyle/>
          <a:p>
            <a:pPr defTabSz="932519" fontAlgn="base">
              <a:spcBef>
                <a:spcPct val="0"/>
              </a:spcBef>
              <a:spcAft>
                <a:spcPct val="0"/>
              </a:spcAft>
            </a:pPr>
            <a:endParaRPr lang="en-US" sz="1999">
              <a:gradFill>
                <a:gsLst>
                  <a:gs pos="0">
                    <a:srgbClr val="FFFFFF"/>
                  </a:gs>
                  <a:gs pos="100000">
                    <a:srgbClr val="FFFFFF"/>
                  </a:gs>
                </a:gsLst>
                <a:lin ang="5400000" scaled="0"/>
              </a:gradFill>
              <a:cs typeface="Segoe UI" pitchFamily="34" charset="0"/>
            </a:endParaRPr>
          </a:p>
        </p:txBody>
      </p:sp>
      <p:sp>
        <p:nvSpPr>
          <p:cNvPr id="5" name="Rectangle 4">
            <a:extLst>
              <a:ext uri="{FF2B5EF4-FFF2-40B4-BE49-F238E27FC236}">
                <a16:creationId xmlns:a16="http://schemas.microsoft.com/office/drawing/2014/main" id="{E28EF33B-97ED-4DAA-8343-1B0FA38CDF74}"/>
              </a:ext>
              <a:ext uri="{C183D7F6-B498-43B3-948B-1728B52AA6E4}">
                <adec:decorative xmlns:adec="http://schemas.microsoft.com/office/drawing/2017/decorative" val="1"/>
              </a:ext>
            </a:extLst>
          </p:cNvPr>
          <p:cNvSpPr/>
          <p:nvPr userDrawn="1"/>
        </p:nvSpPr>
        <p:spPr bwMode="auto">
          <a:xfrm flipH="1">
            <a:off x="0" y="0"/>
            <a:ext cx="1335024" cy="6858000"/>
          </a:xfrm>
          <a:prstGeom prst="rect">
            <a:avLst/>
          </a:prstGeom>
          <a:gradFill flip="none" rotWithShape="1">
            <a:gsLst>
              <a:gs pos="0">
                <a:srgbClr val="000000">
                  <a:alpha val="0"/>
                </a:srgbClr>
              </a:gs>
              <a:gs pos="100000">
                <a:srgbClr val="000000"/>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9" tIns="146302" rIns="182879" bIns="146302" numCol="1" spcCol="0" rtlCol="0" fromWordArt="0" anchor="t" anchorCtr="0" forceAA="0" compatLnSpc="1">
            <a:prstTxWarp prst="textNoShape">
              <a:avLst/>
            </a:prstTxWarp>
            <a:noAutofit/>
          </a:bodyPr>
          <a:lstStyle/>
          <a:p>
            <a:pPr defTabSz="932519" fontAlgn="base">
              <a:spcBef>
                <a:spcPct val="0"/>
              </a:spcBef>
              <a:spcAft>
                <a:spcPct val="0"/>
              </a:spcAft>
            </a:pPr>
            <a:endParaRPr lang="en-US" sz="1999">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4F6D03B8-1E65-4B5E-B5AA-4770DA1FBEE5}"/>
              </a:ext>
            </a:extLst>
          </p:cNvPr>
          <p:cNvSpPr>
            <a:spLocks noGrp="1"/>
          </p:cNvSpPr>
          <p:nvPr>
            <p:ph type="title"/>
          </p:nvPr>
        </p:nvSpPr>
        <p:spPr>
          <a:xfrm>
            <a:off x="555413" y="2918699"/>
            <a:ext cx="11081177" cy="1020602"/>
          </a:xfrm>
        </p:spPr>
        <p:txBody>
          <a:bodyPr anchor="ctr"/>
          <a:lstStyle>
            <a:lvl1pPr algn="ctr">
              <a:defRPr sz="4801">
                <a:solidFill>
                  <a:schemeClr val="accent3"/>
                </a:solidFill>
              </a:defRPr>
            </a:lvl1pPr>
          </a:lstStyle>
          <a:p>
            <a:r>
              <a:rPr lang="en-US"/>
              <a:t>Click to edit Master title style</a:t>
            </a:r>
            <a:endParaRPr lang="en-IN"/>
          </a:p>
        </p:txBody>
      </p:sp>
    </p:spTree>
    <p:extLst>
      <p:ext uri="{BB962C8B-B14F-4D97-AF65-F5344CB8AC3E}">
        <p14:creationId xmlns:p14="http://schemas.microsoft.com/office/powerpoint/2010/main" val="664187320"/>
      </p:ext>
    </p:extLst>
  </p:cSld>
  <p:clrMapOvr>
    <a:masterClrMapping/>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563370" y="1506067"/>
            <a:ext cx="11081177" cy="2396047"/>
          </a:xfrm>
          <a:prstGeom prst="rect">
            <a:avLst/>
          </a:prstGeom>
        </p:spPr>
        <p:txBody>
          <a:bodyPr/>
          <a:lstStyle>
            <a:lvl1pPr marL="284081" indent="-284081">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8847" indent="-274767">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2928" indent="-284081">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6467" indent="-223539">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0008" indent="-223539">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3" y="6238878"/>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18"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a:xfrm>
            <a:off x="563370" y="473236"/>
            <a:ext cx="11081177" cy="1020602"/>
          </a:xfrm>
        </p:spPr>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98581375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5"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50375443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1_Appendix">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57C5EDF-361A-4236-B112-44913FF70957}"/>
              </a:ext>
            </a:extLst>
          </p:cNvPr>
          <p:cNvSpPr>
            <a:spLocks noGrp="1"/>
          </p:cNvSpPr>
          <p:nvPr>
            <p:ph type="title"/>
          </p:nvPr>
        </p:nvSpPr>
        <p:spPr>
          <a:xfrm>
            <a:off x="563370" y="2918699"/>
            <a:ext cx="11081177" cy="1020602"/>
          </a:xfrm>
        </p:spPr>
        <p:txBody>
          <a:bodyPr anchor="ctr"/>
          <a:lstStyle>
            <a:lvl1pPr>
              <a:defRPr sz="3200">
                <a:solidFill>
                  <a:schemeClr val="accent1"/>
                </a:solidFill>
              </a:defRPr>
            </a:lvl1pPr>
          </a:lstStyle>
          <a:p>
            <a:r>
              <a:rPr lang="en-US"/>
              <a:t>Click to edit Master title style</a:t>
            </a:r>
          </a:p>
        </p:txBody>
      </p:sp>
    </p:spTree>
    <p:extLst>
      <p:ext uri="{BB962C8B-B14F-4D97-AF65-F5344CB8AC3E}">
        <p14:creationId xmlns:p14="http://schemas.microsoft.com/office/powerpoint/2010/main" val="3887840281"/>
      </p:ext>
    </p:extLst>
  </p:cSld>
  <p:clrMapOvr>
    <a:masterClrMapping/>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6542078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90" y="3029995"/>
            <a:ext cx="9630389" cy="1793104"/>
          </a:xfrm>
          <a:noFill/>
        </p:spPr>
        <p:txBody>
          <a:bodyPr lIns="0" tIns="0" rIns="0" bIns="182880" anchor="b" anchorCtr="0"/>
          <a:lstStyle>
            <a:lvl1pPr>
              <a:defRPr sz="4705" strike="noStrike" spc="-49" baseline="0">
                <a:solidFill>
                  <a:schemeClr val="tx2"/>
                </a:solidFill>
              </a:defRPr>
            </a:lvl1pPr>
          </a:lstStyle>
          <a:p>
            <a:r>
              <a:rPr lang="en-US"/>
              <a:t>Microsoft Azure </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2" y="4847660"/>
            <a:ext cx="9602819" cy="745370"/>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pic>
        <p:nvPicPr>
          <p:cNvPr id="7" name="Picture 6">
            <a:extLst>
              <a:ext uri="{FF2B5EF4-FFF2-40B4-BE49-F238E27FC236}">
                <a16:creationId xmlns:a16="http://schemas.microsoft.com/office/drawing/2014/main" id="{7AD15E17-5FC9-4BCE-81F6-A7906928697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584200" y="585690"/>
            <a:ext cx="1366246" cy="292706"/>
          </a:xfrm>
          <a:prstGeom prst="rect">
            <a:avLst/>
          </a:prstGeom>
        </p:spPr>
      </p:pic>
    </p:spTree>
    <p:extLst>
      <p:ext uri="{BB962C8B-B14F-4D97-AF65-F5344CB8AC3E}">
        <p14:creationId xmlns:p14="http://schemas.microsoft.com/office/powerpoint/2010/main" val="41330514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accent3"/>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2" y="4847661"/>
            <a:ext cx="9609045"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2" y="3029995"/>
            <a:ext cx="963038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pic>
        <p:nvPicPr>
          <p:cNvPr id="7" name="MS logo white - EMF" descr="Microsoft logo white text version">
            <a:extLst>
              <a:ext uri="{FF2B5EF4-FFF2-40B4-BE49-F238E27FC236}">
                <a16:creationId xmlns:a16="http://schemas.microsoft.com/office/drawing/2014/main" id="{08540C2E-9B30-4C49-A830-87F736CCBD7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white">
          <a:xfrm>
            <a:off x="584200" y="585788"/>
            <a:ext cx="1366245" cy="292608"/>
          </a:xfrm>
          <a:prstGeom prst="rect">
            <a:avLst/>
          </a:prstGeom>
        </p:spPr>
      </p:pic>
    </p:spTree>
    <p:extLst>
      <p:ext uri="{BB962C8B-B14F-4D97-AF65-F5344CB8AC3E}">
        <p14:creationId xmlns:p14="http://schemas.microsoft.com/office/powerpoint/2010/main" val="24077623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1_Title Slide 2">
    <p:bg>
      <p:bgPr>
        <a:solidFill>
          <a:schemeClr val="accent3"/>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673399" y="2973021"/>
            <a:ext cx="9630389" cy="659640"/>
          </a:xfrm>
          <a:noFill/>
        </p:spPr>
        <p:txBody>
          <a:bodyPr lIns="0" tIns="0" rIns="0" bIns="182880" anchor="t" anchorCtr="0"/>
          <a:lstStyle>
            <a:lvl1pPr>
              <a:defRPr sz="3600" strike="noStrike" spc="-49" baseline="0">
                <a:solidFill>
                  <a:schemeClr val="accent5"/>
                </a:solidFill>
              </a:defRPr>
            </a:lvl1pPr>
          </a:lstStyle>
          <a:p>
            <a:r>
              <a:rPr lang="en-US"/>
              <a:t>Microsoft 365 title or event name</a:t>
            </a:r>
          </a:p>
        </p:txBody>
      </p:sp>
      <p:pic>
        <p:nvPicPr>
          <p:cNvPr id="2" name="Graphic 1">
            <a:extLst>
              <a:ext uri="{FF2B5EF4-FFF2-40B4-BE49-F238E27FC236}">
                <a16:creationId xmlns:a16="http://schemas.microsoft.com/office/drawing/2014/main" id="{59E66590-2B5E-48E4-A027-5AACE577E53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791575" y="52387"/>
            <a:ext cx="3400425" cy="6753225"/>
          </a:xfrm>
          <a:prstGeom prst="rect">
            <a:avLst/>
          </a:prstGeom>
        </p:spPr>
      </p:pic>
    </p:spTree>
    <p:extLst>
      <p:ext uri="{BB962C8B-B14F-4D97-AF65-F5344CB8AC3E}">
        <p14:creationId xmlns:p14="http://schemas.microsoft.com/office/powerpoint/2010/main" val="35009709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8" name="Picture 7">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249423" y="0"/>
              <a:ext cx="10187052" cy="6994525"/>
            </a:xfrm>
            <a:prstGeom prst="rect">
              <a:avLst/>
            </a:prstGeom>
          </p:spPr>
        </p:pic>
        <p:sp>
          <p:nvSpPr>
            <p:cNvPr id="9" name="Rectangle 8">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13"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11" name="Rectangle 10">
            <a:extLst>
              <a:ext uri="{FF2B5EF4-FFF2-40B4-BE49-F238E27FC236}">
                <a16:creationId xmlns:a16="http://schemas.microsoft.com/office/drawing/2014/main" id="{13532A61-7338-495C-8787-A222781205FF}"/>
              </a:ext>
            </a:extLst>
          </p:cNvPr>
          <p:cNvSpPr/>
          <p:nvPr userDrawn="1"/>
        </p:nvSpPr>
        <p:spPr bwMode="auto">
          <a:xfrm>
            <a:off x="426425" y="212826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lvl="0" algn="ctr" defTabSz="914113"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3" y="4495237"/>
            <a:ext cx="6507352"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0"/>
            <a:ext cx="6564802" cy="1793104"/>
          </a:xfrm>
          <a:noFill/>
        </p:spPr>
        <p:txBody>
          <a:bodyPr lIns="0" tIns="0" rIns="0" bIns="182880" anchor="b" anchorCtr="0"/>
          <a:lstStyle>
            <a:lvl1pPr>
              <a:defRPr sz="4705" strike="noStrike" spc="-49" baseline="0">
                <a:solidFill>
                  <a:schemeClr val="bg1"/>
                </a:solidFill>
              </a:defRPr>
            </a:lvl1pPr>
          </a:lstStyle>
          <a:p>
            <a:r>
              <a:rPr lang="en-US"/>
              <a:t>Microsoft 365 title or event name</a:t>
            </a:r>
          </a:p>
        </p:txBody>
      </p:sp>
      <p:pic>
        <p:nvPicPr>
          <p:cNvPr id="12" name="Picture 11">
            <a:extLst>
              <a:ext uri="{FF2B5EF4-FFF2-40B4-BE49-F238E27FC236}">
                <a16:creationId xmlns:a16="http://schemas.microsoft.com/office/drawing/2014/main" id="{6147B7F7-3EAA-3540-BC65-00BDB110EAC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28682" y="472516"/>
            <a:ext cx="1335673" cy="190278"/>
          </a:xfrm>
          <a:prstGeom prst="rect">
            <a:avLst/>
          </a:prstGeom>
        </p:spPr>
      </p:pic>
    </p:spTree>
    <p:extLst>
      <p:ext uri="{BB962C8B-B14F-4D97-AF65-F5344CB8AC3E}">
        <p14:creationId xmlns:p14="http://schemas.microsoft.com/office/powerpoint/2010/main" val="7537341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5" name="Picture 4">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249423" y="0"/>
              <a:ext cx="10187052" cy="6994525"/>
            </a:xfrm>
            <a:prstGeom prst="rect">
              <a:avLst/>
            </a:prstGeom>
          </p:spPr>
        </p:pic>
        <p:sp>
          <p:nvSpPr>
            <p:cNvPr id="6" name="Rectangle 5">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13"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7" name="Rectangle 6">
            <a:extLst>
              <a:ext uri="{FF2B5EF4-FFF2-40B4-BE49-F238E27FC236}">
                <a16:creationId xmlns:a16="http://schemas.microsoft.com/office/drawing/2014/main" id="{13532A61-7338-495C-8787-A222781205FF}"/>
              </a:ext>
            </a:extLst>
          </p:cNvPr>
          <p:cNvSpPr/>
          <p:nvPr userDrawn="1"/>
        </p:nvSpPr>
        <p:spPr bwMode="auto">
          <a:xfrm>
            <a:off x="428682" y="2161468"/>
            <a:ext cx="7477989" cy="35862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lvl="0" algn="ctr" defTabSz="914113"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3" y="4495237"/>
            <a:ext cx="6507352" cy="724246"/>
          </a:xfrm>
        </p:spPr>
        <p:txBody>
          <a:bodyPr/>
          <a:lstStyle>
            <a:lvl1pPr>
              <a:defRPr sz="1765">
                <a:solidFill>
                  <a:schemeClr val="tx1"/>
                </a:solidFill>
              </a:defRPr>
            </a:lvl1pPr>
            <a:lvl2pPr>
              <a:defRPr sz="1765">
                <a:solidFill>
                  <a:schemeClr val="tx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0"/>
            <a:ext cx="6564802" cy="1793104"/>
          </a:xfrm>
          <a:noFill/>
        </p:spPr>
        <p:txBody>
          <a:bodyPr lIns="0" tIns="0" rIns="0" bIns="182880" anchor="b" anchorCtr="0"/>
          <a:lstStyle>
            <a:lvl1pPr>
              <a:defRPr sz="4705" strike="noStrike" spc="-49" baseline="0">
                <a:solidFill>
                  <a:schemeClr val="tx2"/>
                </a:solidFill>
              </a:defRPr>
            </a:lvl1pPr>
          </a:lstStyle>
          <a:p>
            <a:r>
              <a:rPr lang="en-US"/>
              <a:t>Microsoft 365 title or event name</a:t>
            </a:r>
          </a:p>
        </p:txBody>
      </p:sp>
      <p:pic>
        <p:nvPicPr>
          <p:cNvPr id="10" name="Picture 9">
            <a:extLst>
              <a:ext uri="{FF2B5EF4-FFF2-40B4-BE49-F238E27FC236}">
                <a16:creationId xmlns:a16="http://schemas.microsoft.com/office/drawing/2014/main" id="{6147B7F7-3EAA-3540-BC65-00BDB110EAC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28682" y="472516"/>
            <a:ext cx="1335673" cy="190278"/>
          </a:xfrm>
          <a:prstGeom prst="rect">
            <a:avLst/>
          </a:prstGeom>
        </p:spPr>
      </p:pic>
    </p:spTree>
    <p:extLst>
      <p:ext uri="{BB962C8B-B14F-4D97-AF65-F5344CB8AC3E}">
        <p14:creationId xmlns:p14="http://schemas.microsoft.com/office/powerpoint/2010/main" val="1757488089"/>
      </p:ext>
    </p:extLst>
  </p:cSld>
  <p:clrMapOvr>
    <a:masterClrMapping/>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1168944"/>
            <a:ext cx="3618381" cy="899665"/>
          </a:xfrm>
        </p:spPr>
        <p:txBody>
          <a:bodyPr lIns="0" tIns="0" rIns="0" bIns="0"/>
          <a:lstStyle>
            <a:lvl1pPr>
              <a:defRPr sz="1765"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229843" y="1168944"/>
            <a:ext cx="3837818" cy="3786998"/>
          </a:xfrm>
        </p:spPr>
        <p:txBody>
          <a:bodyPr wrap="square" lIns="0" tIns="0" rIns="0" bIns="0">
            <a:noAutofit/>
          </a:bodyPr>
          <a:lstStyle>
            <a:lvl1pPr marL="0" indent="0" defTabSz="507336">
              <a:spcAft>
                <a:spcPts val="490"/>
              </a:spcAft>
              <a:buNone/>
              <a:defRPr sz="1765" spc="0" baseline="0">
                <a:solidFill>
                  <a:schemeClr val="tx2"/>
                </a:solidFill>
              </a:defRPr>
            </a:lvl1pPr>
            <a:lvl2pPr marL="224100" indent="0">
              <a:buNone/>
              <a:defRPr sz="1765"/>
            </a:lvl2pPr>
            <a:lvl3pPr marL="448198" indent="0">
              <a:buNone/>
              <a:defRPr sz="1765"/>
            </a:lvl3pPr>
            <a:lvl4pPr marL="672298" indent="0">
              <a:buNone/>
              <a:defRPr sz="1765"/>
            </a:lvl4pPr>
            <a:lvl5pPr marL="896397" indent="0">
              <a:buNone/>
              <a:defRPr sz="1765"/>
            </a:lvl5pPr>
          </a:lstStyle>
          <a:p>
            <a:pPr lvl="0"/>
            <a:r>
              <a:rPr lang="en-US"/>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049244058"/>
      </p:ext>
    </p:extLst>
  </p:cSld>
  <p:clrMapOvr>
    <a:masterClrMapping/>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6" y="1922803"/>
            <a:ext cx="11306469" cy="603538"/>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98" indent="0">
              <a:buNone/>
              <a:defRPr/>
            </a:lvl3pPr>
            <a:lvl4pPr marL="672298" indent="0">
              <a:buNone/>
              <a:defRPr/>
            </a:lvl4pPr>
            <a:lvl5pPr marL="896397"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6" y="3151388"/>
            <a:ext cx="11306469" cy="443776"/>
          </a:xfr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chemeClr val="tx1"/>
                </a:solidFill>
              </a:defRPr>
            </a:lvl2pPr>
            <a:lvl3pPr marL="448198" indent="0">
              <a:buNone/>
              <a:defRPr/>
            </a:lvl3pPr>
            <a:lvl4pPr marL="672298" indent="0">
              <a:buNone/>
              <a:defRPr/>
            </a:lvl4pPr>
            <a:lvl5pPr marL="896397"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6" y="4352947"/>
            <a:ext cx="11306469" cy="331946"/>
          </a:xfrm>
        </p:spPr>
        <p:txBody>
          <a:bodyPr lIns="0" tIns="0" rIns="0" bIns="0"/>
          <a:lstStyle>
            <a:lvl1pPr marL="0" indent="0">
              <a:lnSpc>
                <a:spcPts val="1176"/>
              </a:lnSpc>
              <a:spcBef>
                <a:spcPts val="0"/>
              </a:spcBef>
              <a:buNone/>
              <a:defRPr sz="981" spc="0">
                <a:solidFill>
                  <a:schemeClr val="tx1"/>
                </a:solidFill>
              </a:defRPr>
            </a:lvl1pPr>
            <a:lvl2pPr marL="0" indent="0">
              <a:lnSpc>
                <a:spcPct val="100000"/>
              </a:lnSpc>
              <a:spcBef>
                <a:spcPts val="0"/>
              </a:spcBef>
              <a:buNone/>
              <a:defRPr sz="981" spc="0">
                <a:solidFill>
                  <a:schemeClr val="tx1"/>
                </a:solidFill>
              </a:defRPr>
            </a:lvl2pPr>
            <a:lvl3pPr marL="448198" indent="0">
              <a:buNone/>
              <a:defRPr/>
            </a:lvl3pPr>
            <a:lvl4pPr marL="672298"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464558677"/>
      </p:ext>
    </p:extLst>
  </p:cSld>
  <p:clrMapOvr>
    <a:masterClrMapping/>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6" y="1922588"/>
            <a:ext cx="9384447" cy="603538"/>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100" indent="0">
              <a:buNone/>
              <a:defRPr/>
            </a:lvl2pPr>
            <a:lvl3pPr marL="448198" indent="0">
              <a:buNone/>
              <a:defRPr/>
            </a:lvl3pPr>
            <a:lvl4pPr marL="672298" indent="0">
              <a:buNone/>
              <a:defRPr/>
            </a:lvl4pPr>
            <a:lvl5pPr marL="896397"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6"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620753703"/>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1D16804B-3245-9A4C-A340-6FF89CF57D54}"/>
              </a:ext>
            </a:extLst>
          </p:cNvPr>
          <p:cNvSpPr>
            <a:spLocks noGrp="1"/>
          </p:cNvSpPr>
          <p:nvPr>
            <p:ph type="pic" sz="quarter" idx="13"/>
          </p:nvPr>
        </p:nvSpPr>
        <p:spPr>
          <a:xfrm>
            <a:off x="5334000" y="0"/>
            <a:ext cx="6858000" cy="6858000"/>
          </a:xfrm>
        </p:spPr>
        <p:txBody>
          <a:bodyPr/>
          <a:lstStyle/>
          <a:p>
            <a:r>
              <a:rPr lang="en-US"/>
              <a:t>Click icon to add picture</a:t>
            </a:r>
          </a:p>
        </p:txBody>
      </p:sp>
    </p:spTree>
    <p:extLst>
      <p:ext uri="{BB962C8B-B14F-4D97-AF65-F5344CB8AC3E}">
        <p14:creationId xmlns:p14="http://schemas.microsoft.com/office/powerpoint/2010/main" val="16054354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endParaRPr lang="en-US" dirty="0"/>
          </a:p>
        </p:txBody>
      </p:sp>
    </p:spTree>
    <p:extLst>
      <p:ext uri="{BB962C8B-B14F-4D97-AF65-F5344CB8AC3E}">
        <p14:creationId xmlns:p14="http://schemas.microsoft.com/office/powerpoint/2010/main" val="613384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userDrawn="1">
          <p15:clr>
            <a:srgbClr val="5ACBF0"/>
          </p15:clr>
        </p15:guide>
        <p15:guide id="34" pos="3336" userDrawn="1">
          <p15:clr>
            <a:srgbClr val="5ACBF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6" y="2363624"/>
            <a:ext cx="3618381" cy="2483629"/>
          </a:xfr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2" y="2363624"/>
            <a:ext cx="3618381" cy="2483629"/>
          </a:xfr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895642630"/>
      </p:ext>
    </p:extLst>
  </p:cSld>
  <p:clrMapOvr>
    <a:masterClrMapping/>
  </p:clrMapOvr>
  <p:transition>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64958" y="1599725"/>
            <a:ext cx="3609417" cy="3099393"/>
          </a:xfrm>
          <a:blipFill>
            <a:blip r:embed="rId2" cstate="screen">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6" y="4927922"/>
            <a:ext cx="3618381" cy="1201226"/>
          </a:xfr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2"/>
            <a:ext cx="3618381" cy="1201226"/>
          </a:xfr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00039" y="1599725"/>
            <a:ext cx="3609417" cy="3099393"/>
          </a:xfrm>
          <a:blipFill>
            <a:blip r:embed="rId3" cstate="screen">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144084" y="1599722"/>
            <a:ext cx="3609417" cy="3099394"/>
          </a:xfrm>
          <a:blipFill>
            <a:blip r:embed="rId4" cstate="screen">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2" y="4927922"/>
            <a:ext cx="3618381" cy="1201226"/>
          </a:xfr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2" name="Footer Placeholder 14">
            <a:extLst>
              <a:ext uri="{FF2B5EF4-FFF2-40B4-BE49-F238E27FC236}">
                <a16:creationId xmlns:a16="http://schemas.microsoft.com/office/drawing/2014/main" id="{CA59C6B7-B917-1840-9DE3-C346678711AC}"/>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597996041"/>
      </p:ext>
    </p:extLst>
  </p:cSld>
  <p:clrMapOvr>
    <a:masterClrMapping/>
  </p:clrMapOvr>
  <p:transition>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6" y="2158887"/>
            <a:ext cx="1693247" cy="895855"/>
          </a:xfrm>
        </p:spPr>
        <p:txBody>
          <a:bodyPr>
            <a:noAutofit/>
          </a:bodyPr>
          <a:lstStyle>
            <a:lvl1pPr marL="0" indent="0">
              <a:buNone/>
              <a:defRPr sz="1961"/>
            </a:lvl1pPr>
          </a:lstStyle>
          <a:p>
            <a:pPr lvl="0"/>
            <a:r>
              <a:rPr lang="en-US"/>
              <a:t>Picture</a:t>
            </a: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6" y="3167819"/>
            <a:ext cx="1693247" cy="2817053"/>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378328" y="3167818"/>
            <a:ext cx="1693247" cy="280339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00663" y="3167818"/>
            <a:ext cx="1693247" cy="280339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222995" y="3167818"/>
            <a:ext cx="1693247" cy="280339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145329" y="3167818"/>
            <a:ext cx="1693247" cy="280339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067660" y="3167818"/>
            <a:ext cx="1693247" cy="280339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378328" y="2158887"/>
            <a:ext cx="1693247" cy="895855"/>
          </a:xfrm>
        </p:spPr>
        <p:txBody>
          <a:bodyPr>
            <a:noAutofit/>
          </a:bodyPr>
          <a:lstStyle>
            <a:lvl1pPr marL="0" indent="0">
              <a:buNone/>
              <a:defRPr sz="1961"/>
            </a:lvl1pPr>
          </a:lstStyle>
          <a:p>
            <a:pPr lvl="0"/>
            <a:r>
              <a:rPr lang="en-US"/>
              <a:t>Picture</a:t>
            </a:r>
          </a:p>
        </p:txBody>
      </p:sp>
      <p:sp>
        <p:nvSpPr>
          <p:cNvPr id="26" name="Content Placeholder 15"/>
          <p:cNvSpPr>
            <a:spLocks noGrp="1"/>
          </p:cNvSpPr>
          <p:nvPr>
            <p:ph sz="quarter" idx="27" hasCustomPrompt="1"/>
          </p:nvPr>
        </p:nvSpPr>
        <p:spPr>
          <a:xfrm>
            <a:off x="4300663" y="2158887"/>
            <a:ext cx="1693247" cy="895855"/>
          </a:xfrm>
        </p:spPr>
        <p:txBody>
          <a:bodyPr>
            <a:noAutofit/>
          </a:bodyPr>
          <a:lstStyle>
            <a:lvl1pPr marL="0" indent="0">
              <a:buNone/>
              <a:defRPr sz="1961"/>
            </a:lvl1pPr>
          </a:lstStyle>
          <a:p>
            <a:pPr lvl="0"/>
            <a:r>
              <a:rPr lang="en-US"/>
              <a:t>Picture</a:t>
            </a:r>
          </a:p>
        </p:txBody>
      </p:sp>
      <p:sp>
        <p:nvSpPr>
          <p:cNvPr id="27" name="Content Placeholder 15"/>
          <p:cNvSpPr>
            <a:spLocks noGrp="1"/>
          </p:cNvSpPr>
          <p:nvPr>
            <p:ph sz="quarter" idx="28" hasCustomPrompt="1"/>
          </p:nvPr>
        </p:nvSpPr>
        <p:spPr>
          <a:xfrm>
            <a:off x="6222995" y="2158887"/>
            <a:ext cx="1693247" cy="895855"/>
          </a:xfrm>
        </p:spPr>
        <p:txBody>
          <a:bodyPr>
            <a:noAutofit/>
          </a:bodyPr>
          <a:lstStyle>
            <a:lvl1pPr marL="0" indent="0">
              <a:buNone/>
              <a:defRPr sz="1961"/>
            </a:lvl1pPr>
          </a:lstStyle>
          <a:p>
            <a:pPr lvl="0"/>
            <a:r>
              <a:rPr lang="en-US"/>
              <a:t>Picture</a:t>
            </a:r>
          </a:p>
        </p:txBody>
      </p:sp>
      <p:sp>
        <p:nvSpPr>
          <p:cNvPr id="28" name="Content Placeholder 15"/>
          <p:cNvSpPr>
            <a:spLocks noGrp="1"/>
          </p:cNvSpPr>
          <p:nvPr>
            <p:ph sz="quarter" idx="29" hasCustomPrompt="1"/>
          </p:nvPr>
        </p:nvSpPr>
        <p:spPr>
          <a:xfrm>
            <a:off x="8145329" y="2158887"/>
            <a:ext cx="1693247" cy="895855"/>
          </a:xfrm>
        </p:spPr>
        <p:txBody>
          <a:bodyPr>
            <a:noAutofit/>
          </a:bodyPr>
          <a:lstStyle>
            <a:lvl1pPr marL="0" indent="0">
              <a:buNone/>
              <a:defRPr sz="1961"/>
            </a:lvl1pPr>
          </a:lstStyle>
          <a:p>
            <a:pPr lvl="0"/>
            <a:r>
              <a:rPr lang="en-US"/>
              <a:t>Picture</a:t>
            </a:r>
          </a:p>
        </p:txBody>
      </p:sp>
      <p:sp>
        <p:nvSpPr>
          <p:cNvPr id="29" name="Content Placeholder 15"/>
          <p:cNvSpPr>
            <a:spLocks noGrp="1"/>
          </p:cNvSpPr>
          <p:nvPr>
            <p:ph sz="quarter" idx="30" hasCustomPrompt="1"/>
          </p:nvPr>
        </p:nvSpPr>
        <p:spPr>
          <a:xfrm>
            <a:off x="10067660" y="2158887"/>
            <a:ext cx="1693247" cy="895855"/>
          </a:xfrm>
        </p:spPr>
        <p:txBody>
          <a:bodyPr>
            <a:noAutofit/>
          </a:bodyPr>
          <a:lstStyle>
            <a:lvl1pPr marL="0" indent="0">
              <a:buNone/>
              <a:defRPr sz="1961"/>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6" y="2025027"/>
            <a:ext cx="256787" cy="258381"/>
          </a:xfr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4" y="2025027"/>
            <a:ext cx="256787" cy="258381"/>
          </a:xfr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2" y="2025027"/>
            <a:ext cx="256787" cy="258381"/>
          </a:xfr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3" y="2025027"/>
            <a:ext cx="256787" cy="258381"/>
          </a:xfr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4" y="2025027"/>
            <a:ext cx="256787" cy="258381"/>
          </a:xfr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1" y="2025027"/>
            <a:ext cx="256787" cy="258381"/>
          </a:xfr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6.</a:t>
            </a:r>
          </a:p>
        </p:txBody>
      </p:sp>
      <p:sp>
        <p:nvSpPr>
          <p:cNvPr id="23" name="Footer Placeholder 14">
            <a:extLst>
              <a:ext uri="{FF2B5EF4-FFF2-40B4-BE49-F238E27FC236}">
                <a16:creationId xmlns:a16="http://schemas.microsoft.com/office/drawing/2014/main" id="{CDC19876-13E5-1847-AE6E-14EA37A9CEDD}"/>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718189180"/>
      </p:ext>
    </p:extLst>
  </p:cSld>
  <p:clrMapOvr>
    <a:masterClrMapping/>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093604832"/>
      </p:ext>
    </p:extLst>
  </p:cSld>
  <p:clrMapOvr>
    <a:masterClrMapping/>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bg2"/>
        </a:solidFill>
        <a:effectLst/>
      </p:bgPr>
    </p:bg>
    <p:spTree>
      <p:nvGrpSpPr>
        <p:cNvPr id="1" name=""/>
        <p:cNvGrpSpPr/>
        <p:nvPr/>
      </p:nvGrpSpPr>
      <p:grpSpPr>
        <a:xfrm>
          <a:off x="0" y="0"/>
          <a:ext cx="0" cy="0"/>
          <a:chOff x="0" y="0"/>
          <a:chExt cx="0" cy="0"/>
        </a:xfrm>
      </p:grpSpPr>
      <p:sp>
        <p:nvSpPr>
          <p:cNvPr id="4" name="Title 35">
            <a:extLst>
              <a:ext uri="{FF2B5EF4-FFF2-40B4-BE49-F238E27FC236}">
                <a16:creationId xmlns:a16="http://schemas.microsoft.com/office/drawing/2014/main" id="{12C2E0BE-626E-41E0-A8FC-5C4D52517F8A}"/>
              </a:ext>
            </a:extLst>
          </p:cNvPr>
          <p:cNvSpPr>
            <a:spLocks noGrp="1"/>
          </p:cNvSpPr>
          <p:nvPr>
            <p:ph type="title" hasCustomPrompt="1"/>
          </p:nvPr>
        </p:nvSpPr>
        <p:spPr>
          <a:xfrm>
            <a:off x="881297" y="2153804"/>
            <a:ext cx="7454643" cy="3558191"/>
          </a:xfr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257902953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accent3"/>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881297" y="2153804"/>
            <a:ext cx="7454643" cy="3558191"/>
          </a:xfr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14462321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nchorCtr="0"/>
          <a:lstStyle>
            <a:lvl1pPr>
              <a:defRPr sz="4000">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hasCustomPrompt="1"/>
          </p:nvPr>
        </p:nvSpPr>
        <p:spPr>
          <a:xfrm>
            <a:off x="4938315" y="585788"/>
            <a:ext cx="6669658" cy="615553"/>
          </a:xfrm>
        </p:spPr>
        <p:txBody>
          <a:bodyPr anchor="t" anchorCtr="0"/>
          <a:lstStyle>
            <a:lvl1pPr marL="0" indent="0">
              <a:spcAft>
                <a:spcPts val="1200"/>
              </a:spcAft>
              <a:buNone/>
              <a:defRPr sz="2800"/>
            </a:lvl1pPr>
            <a:lvl2pPr marL="228600" indent="0">
              <a:buNone/>
              <a:defRPr/>
            </a:lvl2pPr>
          </a:lstStyle>
          <a:p>
            <a:pPr lvl="0"/>
            <a:r>
              <a:rPr lang="en-US"/>
              <a:t>Click to edit Master text styles</a:t>
            </a:r>
          </a:p>
        </p:txBody>
      </p:sp>
      <p:sp>
        <p:nvSpPr>
          <p:cNvPr id="6" name="Text Placeholder 3">
            <a:extLst>
              <a:ext uri="{FF2B5EF4-FFF2-40B4-BE49-F238E27FC236}">
                <a16:creationId xmlns:a16="http://schemas.microsoft.com/office/drawing/2014/main" id="{9C50D92B-4EB4-468C-A100-8C1C7F3DE9EA}"/>
              </a:ext>
            </a:extLst>
          </p:cNvPr>
          <p:cNvSpPr>
            <a:spLocks noGrp="1"/>
          </p:cNvSpPr>
          <p:nvPr>
            <p:ph type="body" sz="quarter" idx="11" hasCustomPrompt="1"/>
          </p:nvPr>
        </p:nvSpPr>
        <p:spPr>
          <a:xfrm>
            <a:off x="4938316" y="1488694"/>
            <a:ext cx="6665423" cy="287771"/>
          </a:xfrm>
        </p:spPr>
        <p:txBody>
          <a:bodyPr wrap="square" lIns="0" tIns="0" rIns="0" bIns="0">
            <a:spAutoFit/>
          </a:bodyPr>
          <a:lstStyle>
            <a:lvl1pPr marL="0" indent="0">
              <a:lnSpc>
                <a:spcPts val="2353"/>
              </a:lnSpc>
              <a:buNone/>
              <a:defRPr sz="1961" b="0" i="0">
                <a:solidFill>
                  <a:schemeClr val="tx1"/>
                </a:solidFill>
                <a:latin typeface="+mn-lt"/>
              </a:defRPr>
            </a:lvl1pPr>
            <a:lvl2pPr marL="224100" indent="0">
              <a:buNone/>
              <a:defRPr/>
            </a:lvl2pPr>
            <a:lvl3pPr marL="448198" indent="0">
              <a:buNone/>
              <a:defRPr/>
            </a:lvl3pPr>
            <a:lvl4pPr marL="672298" indent="0">
              <a:buNone/>
              <a:defRPr/>
            </a:lvl4pPr>
            <a:lvl5pPr marL="896397" indent="0">
              <a:buNone/>
              <a:defRPr/>
            </a:lvl5pPr>
          </a:lstStyle>
          <a:p>
            <a:pPr lvl="0"/>
            <a:r>
              <a:rPr lang="pt-BR"/>
              <a:t>Large subhead Segoe UI Regular 20/24. Em volor resequaectur.</a:t>
            </a:r>
            <a:endParaRPr lang="en-US"/>
          </a:p>
        </p:txBody>
      </p:sp>
      <p:sp>
        <p:nvSpPr>
          <p:cNvPr id="7" name="Text Placeholder 4">
            <a:extLst>
              <a:ext uri="{FF2B5EF4-FFF2-40B4-BE49-F238E27FC236}">
                <a16:creationId xmlns:a16="http://schemas.microsoft.com/office/drawing/2014/main" id="{A2FBA51A-E78F-48F6-BA53-6E252C1FB04F}"/>
              </a:ext>
            </a:extLst>
          </p:cNvPr>
          <p:cNvSpPr>
            <a:spLocks noGrp="1"/>
          </p:cNvSpPr>
          <p:nvPr>
            <p:ph type="body" sz="quarter" idx="12" hasCustomPrompt="1"/>
          </p:nvPr>
        </p:nvSpPr>
        <p:spPr>
          <a:xfrm>
            <a:off x="4938315" y="2273488"/>
            <a:ext cx="6665422" cy="3995550"/>
          </a:xfrm>
        </p:spPr>
        <p:txBody>
          <a:bodyPr lIns="0" tIns="0" rIns="0" bIns="0"/>
          <a:lstStyle>
            <a:lvl1pPr marL="280124" indent="-280124">
              <a:lnSpc>
                <a:spcPts val="1765"/>
              </a:lnSpc>
              <a:spcBef>
                <a:spcPts val="0"/>
              </a:spcBef>
              <a:buFont typeface="Arial" panose="020B0604020202020204" pitchFamily="34" charset="0"/>
              <a:buChar char="•"/>
              <a:defRPr sz="1372" b="0" i="0" spc="0">
                <a:solidFill>
                  <a:schemeClr val="tx1"/>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276725267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229842" y="0"/>
            <a:ext cx="5962158"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2" name="Title 1"/>
          <p:cNvSpPr>
            <a:spLocks noGrp="1"/>
          </p:cNvSpPr>
          <p:nvPr>
            <p:ph type="title" hasCustomPrompt="1"/>
          </p:nvPr>
        </p:nvSpPr>
        <p:spPr>
          <a:xfrm>
            <a:off x="455996" y="620429"/>
            <a:ext cx="5541959" cy="403137"/>
          </a:xfrm>
        </p:spPr>
        <p:txBody>
          <a:bodyPr wrap="square" lIns="0" tIns="0" rIns="0" bIns="0">
            <a:spAutoFit/>
          </a:bodyPr>
          <a:lstStyle>
            <a:lvl1pPr>
              <a:lnSpc>
                <a:spcPts val="3137"/>
              </a:lnSpc>
              <a:defRPr sz="2745" baseline="0">
                <a:solidFill>
                  <a:schemeClr val="tx1"/>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4"/>
            <a:ext cx="4822952" cy="2649571"/>
          </a:xfr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6" y="1922588"/>
            <a:ext cx="4822951" cy="287771"/>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100" indent="0">
              <a:buNone/>
              <a:defRPr/>
            </a:lvl2pPr>
            <a:lvl3pPr marL="448198" indent="0">
              <a:buNone/>
              <a:defRPr/>
            </a:lvl3pPr>
            <a:lvl4pPr marL="672298" indent="0">
              <a:buNone/>
              <a:defRPr/>
            </a:lvl4pPr>
            <a:lvl5pPr marL="896397"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3111988483"/>
      </p:ext>
    </p:extLst>
  </p:cSld>
  <p:clrMapOvr>
    <a:masterClrMapping/>
  </p:clrMapOvr>
  <p:transition>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55996" y="2158886"/>
            <a:ext cx="3618381" cy="2540231"/>
          </a:xfrm>
          <a:blipFill>
            <a:blip r:embed="rId2" cstate="screen">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12" name="Picture Placeholder 10"/>
          <p:cNvSpPr>
            <a:spLocks noGrp="1"/>
          </p:cNvSpPr>
          <p:nvPr>
            <p:ph type="pic" sz="quarter" idx="15"/>
          </p:nvPr>
        </p:nvSpPr>
        <p:spPr>
          <a:xfrm>
            <a:off x="4303152" y="2158886"/>
            <a:ext cx="3607487" cy="2540231"/>
          </a:xfrm>
          <a:blipFill>
            <a:blip r:embed="rId3" cstate="screen">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13" name="Picture Placeholder 10"/>
          <p:cNvSpPr>
            <a:spLocks noGrp="1"/>
          </p:cNvSpPr>
          <p:nvPr>
            <p:ph type="pic" sz="quarter" idx="16"/>
          </p:nvPr>
        </p:nvSpPr>
        <p:spPr>
          <a:xfrm>
            <a:off x="8139413" y="2158886"/>
            <a:ext cx="3623050" cy="2540231"/>
          </a:xfrm>
          <a:blipFill>
            <a:blip r:embed="rId4" cstate="screen">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Photo layout 2</a:t>
            </a:r>
          </a:p>
        </p:txBody>
      </p:sp>
      <p:sp>
        <p:nvSpPr>
          <p:cNvPr id="5" name="Text Placeholder 4"/>
          <p:cNvSpPr>
            <a:spLocks noGrp="1"/>
          </p:cNvSpPr>
          <p:nvPr>
            <p:ph type="body" sz="quarter" idx="11" hasCustomPrompt="1"/>
          </p:nvPr>
        </p:nvSpPr>
        <p:spPr>
          <a:xfrm>
            <a:off x="455996" y="4927922"/>
            <a:ext cx="3618381" cy="120122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00040" y="4927922"/>
            <a:ext cx="3618381" cy="120122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2"/>
            <a:ext cx="3618381" cy="120122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4" name="Footer Placeholder 14">
            <a:extLst>
              <a:ext uri="{FF2B5EF4-FFF2-40B4-BE49-F238E27FC236}">
                <a16:creationId xmlns:a16="http://schemas.microsoft.com/office/drawing/2014/main" id="{3B5B741A-7576-5149-903B-7C99768D88C1}"/>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909120900"/>
      </p:ext>
    </p:extLst>
  </p:cSld>
  <p:clrMapOvr>
    <a:masterClrMapping/>
  </p:clrMapOvr>
  <p:transition>
    <p:fade/>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444775" y="418151"/>
            <a:ext cx="7747227" cy="6439851"/>
          </a:xfrm>
          <a:prstGeom prst="rect">
            <a:avLst/>
          </a:prstGeom>
        </p:spPr>
      </p:pic>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55996" y="1922803"/>
            <a:ext cx="4758211" cy="603538"/>
          </a:xfrm>
        </p:spPr>
        <p:txBody>
          <a:bodyPr wrap="square" lIns="0" tIns="0" rIns="0" bIns="0">
            <a:spAutoFit/>
          </a:bodyPr>
          <a:lstStyle>
            <a:lvl1pPr marL="0" indent="0">
              <a:lnSpc>
                <a:spcPts val="2353"/>
              </a:lnSpc>
              <a:buNone/>
              <a:defRPr sz="1961" b="0" i="0">
                <a:solidFill>
                  <a:schemeClr val="tx1"/>
                </a:solidFill>
                <a:latin typeface="+mn-lt"/>
              </a:defRPr>
            </a:lvl1pPr>
            <a:lvl2pPr marL="224100" indent="0">
              <a:buNone/>
              <a:defRPr/>
            </a:lvl2pPr>
            <a:lvl3pPr marL="448198" indent="0">
              <a:buNone/>
              <a:defRPr/>
            </a:lvl3pPr>
            <a:lvl4pPr marL="672298" indent="0">
              <a:buNone/>
              <a:defRPr/>
            </a:lvl4pPr>
            <a:lvl5pPr marL="896397"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7"/>
            <a:ext cx="4758210" cy="2521268"/>
          </a:xfrm>
        </p:spPr>
        <p:txBody>
          <a:bodyPr lIns="0" tIns="0" rIns="0" bIns="0"/>
          <a:lstStyle>
            <a:lvl1pPr marL="280124" indent="-280124">
              <a:lnSpc>
                <a:spcPts val="1765"/>
              </a:lnSpc>
              <a:spcBef>
                <a:spcPts val="0"/>
              </a:spcBef>
              <a:buFont typeface="Arial" panose="020B0604020202020204" pitchFamily="34" charset="0"/>
              <a:buChar char="•"/>
              <a:defRPr sz="1372" b="0" i="0" spc="0">
                <a:solidFill>
                  <a:schemeClr val="tx1"/>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421010"/>
            <a:ext cx="5834041" cy="546753"/>
          </a:xfrm>
        </p:spPr>
        <p:txBody>
          <a:bodyPr anchor="ctr" anchorCtr="0"/>
          <a:lstStyle>
            <a:lvl1pPr algn="ctr">
              <a:defRPr/>
            </a:lvl1pPr>
          </a:lstStyle>
          <a:p>
            <a:r>
              <a:rPr lang="en-US"/>
              <a:t>Click icon to add picture</a:t>
            </a:r>
          </a:p>
        </p:txBody>
      </p:sp>
      <p:sp>
        <p:nvSpPr>
          <p:cNvPr id="8" name="Footer Placeholder 14">
            <a:extLst>
              <a:ext uri="{FF2B5EF4-FFF2-40B4-BE49-F238E27FC236}">
                <a16:creationId xmlns:a16="http://schemas.microsoft.com/office/drawing/2014/main" id="{91B60D61-6FC1-0E45-8A2E-51410A6C6305}"/>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769599933"/>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userDrawn="1">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guide id="31" pos="3840" userDrawn="1">
          <p15:clr>
            <a:srgbClr val="5ACBF0"/>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444775" y="418151"/>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421010"/>
            <a:ext cx="5834041" cy="546753"/>
          </a:xfrm>
        </p:spPr>
        <p:txBody>
          <a:bodyPr anchor="ctr" anchorCtr="0"/>
          <a:lstStyle>
            <a:lvl1pPr algn="ctr">
              <a:defRPr/>
            </a:lvl1pPr>
          </a:lstStyle>
          <a:p>
            <a:r>
              <a:rPr lang="en-US"/>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Device layout 2: two columns</a:t>
            </a:r>
          </a:p>
        </p:txBody>
      </p:sp>
      <p:sp>
        <p:nvSpPr>
          <p:cNvPr id="10" name="Footer Placeholder 14">
            <a:extLst>
              <a:ext uri="{FF2B5EF4-FFF2-40B4-BE49-F238E27FC236}">
                <a16:creationId xmlns:a16="http://schemas.microsoft.com/office/drawing/2014/main" id="{E48FC59D-3F2F-9746-A309-EDC9968BC4CC}"/>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683204002"/>
      </p:ext>
    </p:extLst>
  </p:cSld>
  <p:clrMapOvr>
    <a:masterClrMapping/>
  </p:clrMapOvr>
  <p:transition>
    <p:fade/>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88255"/>
            <a:ext cx="7678751" cy="546753"/>
          </a:xfrm>
        </p:spPr>
        <p:txBody>
          <a:bodyPr anchor="ctr" anchorCtr="0"/>
          <a:lstStyle>
            <a:lvl1pPr algn="ctr">
              <a:defRPr/>
            </a:lvl1pPr>
          </a:lstStyle>
          <a:p>
            <a:r>
              <a:rPr lang="en-US"/>
              <a:t>Click icon to add picture</a:t>
            </a:r>
          </a:p>
        </p:txBody>
      </p:sp>
      <p:sp>
        <p:nvSpPr>
          <p:cNvPr id="6" name="Footer Placeholder 14">
            <a:extLst>
              <a:ext uri="{FF2B5EF4-FFF2-40B4-BE49-F238E27FC236}">
                <a16:creationId xmlns:a16="http://schemas.microsoft.com/office/drawing/2014/main" id="{C171A6F7-E2D5-4545-B545-35D9AA4D1332}"/>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615462854"/>
      </p:ext>
    </p:extLst>
  </p:cSld>
  <p:clrMapOvr>
    <a:masterClrMapping/>
  </p:clrMapOvr>
  <p:transition>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7" y="1950781"/>
            <a:ext cx="3618377" cy="3534843"/>
          </a:xfrm>
        </p:spPr>
        <p:txBody>
          <a:bodyPr anchor="ctr">
            <a:noAutofit/>
          </a:bodyPr>
          <a:lstStyle>
            <a:lvl1pPr marL="0" indent="0" algn="ctr">
              <a:buNone/>
              <a:defRPr sz="2353"/>
            </a:lvl1pPr>
          </a:lstStyle>
          <a:p>
            <a:r>
              <a:rPr lang="en-US"/>
              <a:t>Click icon to add chart</a:t>
            </a: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Chart examples</a:t>
            </a:r>
          </a:p>
        </p:txBody>
      </p:sp>
      <p:sp>
        <p:nvSpPr>
          <p:cNvPr id="9" name="Text Placeholder 4"/>
          <p:cNvSpPr>
            <a:spLocks noGrp="1"/>
          </p:cNvSpPr>
          <p:nvPr>
            <p:ph type="body" sz="quarter" idx="12" hasCustomPrompt="1"/>
          </p:nvPr>
        </p:nvSpPr>
        <p:spPr>
          <a:xfrm>
            <a:off x="455993" y="5857162"/>
            <a:ext cx="3618381" cy="301770"/>
          </a:xfrm>
        </p:spPr>
        <p:txBody>
          <a:bodyPr lIns="0" tIns="0" rIns="0" bIns="0"/>
          <a:lstStyle>
            <a:lvl1pPr marL="0" indent="0">
              <a:lnSpc>
                <a:spcPts val="1176"/>
              </a:lnSpc>
              <a:spcBef>
                <a:spcPts val="882"/>
              </a:spcBef>
              <a:buFont typeface="Arial" panose="020B0604020202020204" pitchFamily="34" charset="0"/>
              <a:buNone/>
              <a:defRPr sz="981" b="0" i="0" spc="0">
                <a:solidFill>
                  <a:schemeClr val="tx1"/>
                </a:solidFill>
                <a:latin typeface="+mn-lt"/>
              </a:defRPr>
            </a:lvl1pPr>
            <a:lvl2pPr marL="0" marR="0" indent="0" algn="l" defTabSz="914378" rtl="0" eaLnBrk="1" fontAlgn="auto" latinLnBrk="0" hangingPunct="1">
              <a:lnSpc>
                <a:spcPts val="1176"/>
              </a:lnSpc>
              <a:spcBef>
                <a:spcPts val="441"/>
              </a:spcBef>
              <a:spcAft>
                <a:spcPts val="0"/>
              </a:spcAft>
              <a:buClrTx/>
              <a:buSzPct val="90000"/>
              <a:buFont typeface="Arial" panose="020B0604020202020204" pitchFamily="34" charset="0"/>
              <a:buNone/>
              <a:tabLst/>
              <a:defRPr sz="981">
                <a:solidFill>
                  <a:schemeClr val="tx1"/>
                </a:solidFill>
              </a:defRPr>
            </a:lvl2pPr>
            <a:lvl3pPr marL="448198" indent="0">
              <a:buNone/>
              <a:defRPr/>
            </a:lvl3pPr>
            <a:lvl4pPr marL="672298" indent="0">
              <a:buNone/>
              <a:defRPr/>
            </a:lvl4pPr>
            <a:lvl5pPr marL="896397"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3" y="5857162"/>
            <a:ext cx="3607487" cy="297774"/>
          </a:xfrm>
        </p:spPr>
        <p:txBody>
          <a:bodyPr vert="horz" wrap="square" lIns="0" tIns="0" rIns="0" bIns="0" rtlCol="0">
            <a:spAutoFit/>
          </a:bodyPr>
          <a:lstStyle>
            <a:lvl1pPr>
              <a:tabLst/>
              <a:defRPr lang="en-US" sz="981"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3" y="1950781"/>
            <a:ext cx="3607487" cy="3534843"/>
          </a:xfrm>
        </p:spPr>
        <p:txBody>
          <a:bodyPr anchor="ctr">
            <a:noAutofit/>
          </a:bodyPr>
          <a:lstStyle>
            <a:lvl1pPr marL="0" indent="0" algn="ctr">
              <a:buNone/>
              <a:defRPr sz="2353"/>
            </a:lvl1pPr>
          </a:lstStyle>
          <a:p>
            <a:r>
              <a:rPr lang="en-US"/>
              <a:t>Click icon to add chart</a:t>
            </a:r>
          </a:p>
        </p:txBody>
      </p:sp>
      <p:sp>
        <p:nvSpPr>
          <p:cNvPr id="21" name="Chart Placeholder 6"/>
          <p:cNvSpPr>
            <a:spLocks noGrp="1"/>
          </p:cNvSpPr>
          <p:nvPr>
            <p:ph type="chart" sz="quarter" idx="23"/>
          </p:nvPr>
        </p:nvSpPr>
        <p:spPr>
          <a:xfrm>
            <a:off x="8139413" y="1950781"/>
            <a:ext cx="3623051" cy="3534843"/>
          </a:xfrm>
        </p:spPr>
        <p:txBody>
          <a:bodyPr anchor="ctr">
            <a:noAutofit/>
          </a:bodyPr>
          <a:lstStyle>
            <a:lvl1pPr marL="0" indent="0" algn="ctr">
              <a:buNone/>
              <a:defRPr sz="2353"/>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2"/>
            <a:ext cx="3629278" cy="243143"/>
          </a:xfrm>
        </p:spPr>
        <p:txBody>
          <a:bodyPr tIns="0"/>
          <a:lstStyle>
            <a:lvl1pPr>
              <a:defRPr lang="en-US" sz="981" b="1" kern="1200" spc="0" dirty="0" smtClean="0">
                <a:solidFill>
                  <a:schemeClr val="tx1"/>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2"/>
            <a:ext cx="3629278" cy="243143"/>
          </a:xfrm>
        </p:spPr>
        <p:txBody>
          <a:bodyPr tIns="0"/>
          <a:lstStyle>
            <a:lvl1pPr>
              <a:defRPr lang="en-US" sz="981" b="1" kern="1200" spc="0" dirty="0" smtClean="0">
                <a:solidFill>
                  <a:schemeClr val="tx1"/>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2"/>
            <a:ext cx="3629278" cy="243143"/>
          </a:xfrm>
        </p:spPr>
        <p:txBody>
          <a:bodyPr tIns="0"/>
          <a:lstStyle>
            <a:lvl1pPr>
              <a:defRPr lang="en-US" sz="981" b="1" kern="1200" spc="0" dirty="0" smtClean="0">
                <a:solidFill>
                  <a:schemeClr val="tx1"/>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4" y="5857162"/>
            <a:ext cx="3607487" cy="297774"/>
          </a:xfrm>
        </p:spPr>
        <p:txBody>
          <a:bodyPr vert="horz" wrap="square" lIns="0" tIns="0" rIns="0" bIns="0" rtlCol="0">
            <a:spAutoFit/>
          </a:bodyPr>
          <a:lstStyle>
            <a:lvl1pPr>
              <a:tabLst/>
              <a:defRPr lang="en-US" sz="981"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3" name="Footer Placeholder 14">
            <a:extLst>
              <a:ext uri="{FF2B5EF4-FFF2-40B4-BE49-F238E27FC236}">
                <a16:creationId xmlns:a16="http://schemas.microsoft.com/office/drawing/2014/main" id="{592F5440-0E12-0F44-ACE7-3C2064AE32D5}"/>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345405429"/>
      </p:ext>
    </p:extLst>
  </p:cSld>
  <p:clrMapOvr>
    <a:masterClrMapping/>
  </p:clrMapOvr>
  <p:transition>
    <p:fade/>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Table styling</a:t>
            </a:r>
          </a:p>
        </p:txBody>
      </p:sp>
      <p:sp>
        <p:nvSpPr>
          <p:cNvPr id="4" name="Table Placeholder 3"/>
          <p:cNvSpPr>
            <a:spLocks noGrp="1"/>
          </p:cNvSpPr>
          <p:nvPr>
            <p:ph type="tbl" sz="quarter" idx="10"/>
          </p:nvPr>
        </p:nvSpPr>
        <p:spPr>
          <a:xfrm>
            <a:off x="455996" y="3924853"/>
            <a:ext cx="11306469" cy="546753"/>
          </a:xfrm>
        </p:spPr>
        <p:txBody>
          <a:bodyPr anchor="ctr" anchorCtr="0"/>
          <a:lstStyle>
            <a:lvl1pPr algn="ctr">
              <a:defRPr/>
            </a:lvl1pPr>
          </a:lstStyle>
          <a:p>
            <a:r>
              <a:rPr lang="en-US"/>
              <a:t>Click icon to add table</a:t>
            </a:r>
          </a:p>
        </p:txBody>
      </p:sp>
      <p:sp>
        <p:nvSpPr>
          <p:cNvPr id="6" name="Footer Placeholder 14">
            <a:extLst>
              <a:ext uri="{FF2B5EF4-FFF2-40B4-BE49-F238E27FC236}">
                <a16:creationId xmlns:a16="http://schemas.microsoft.com/office/drawing/2014/main" id="{8FFE576D-7F23-5D49-98BE-F31E6740176A}"/>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6131469"/>
      </p:ext>
    </p:extLst>
  </p:cSld>
  <p:clrMapOvr>
    <a:masterClrMapping/>
  </p:clrMapOvr>
  <p:transition>
    <p:fade/>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0" y="645119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35" eaLnBrk="0" hangingPunct="0"/>
            <a:r>
              <a:rPr lang="en-US" sz="686">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8"/>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6" name="MS logo white - EMF" descr="Microsoft logo white text version">
            <a:extLst>
              <a:ext uri="{FF2B5EF4-FFF2-40B4-BE49-F238E27FC236}">
                <a16:creationId xmlns:a16="http://schemas.microsoft.com/office/drawing/2014/main" id="{0E2DB0A1-8783-4E58-91BB-C82D982EC56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white">
          <a:xfrm>
            <a:off x="584200" y="585788"/>
            <a:ext cx="1366245" cy="292608"/>
          </a:xfrm>
          <a:prstGeom prst="rect">
            <a:avLst/>
          </a:prstGeom>
        </p:spPr>
      </p:pic>
    </p:spTree>
    <p:extLst>
      <p:ext uri="{BB962C8B-B14F-4D97-AF65-F5344CB8AC3E}">
        <p14:creationId xmlns:p14="http://schemas.microsoft.com/office/powerpoint/2010/main" val="1282529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chemeClr val="accent3"/>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8"/>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35" eaLnBrk="0" hangingPunct="0"/>
            <a:r>
              <a:rPr lang="en-US" sz="686">
                <a:solidFill>
                  <a:schemeClr val="bg1"/>
                </a:solidFill>
                <a:cs typeface="Segoe UI" pitchFamily="34" charset="0"/>
              </a:rPr>
              <a:t>© Copyright Microsoft Corporation. All rights reserved. </a:t>
            </a:r>
          </a:p>
        </p:txBody>
      </p:sp>
      <p:pic>
        <p:nvPicPr>
          <p:cNvPr id="7" name="MS logo white - EMF" descr="Microsoft logo white text version">
            <a:extLst>
              <a:ext uri="{FF2B5EF4-FFF2-40B4-BE49-F238E27FC236}">
                <a16:creationId xmlns:a16="http://schemas.microsoft.com/office/drawing/2014/main" id="{34CBFE1C-DB0A-4645-8A95-92089B8EA67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white">
          <a:xfrm>
            <a:off x="584200" y="585788"/>
            <a:ext cx="1366245" cy="292608"/>
          </a:xfrm>
          <a:prstGeom prst="rect">
            <a:avLst/>
          </a:prstGeom>
        </p:spPr>
      </p:pic>
    </p:spTree>
    <p:extLst>
      <p:ext uri="{BB962C8B-B14F-4D97-AF65-F5344CB8AC3E}">
        <p14:creationId xmlns:p14="http://schemas.microsoft.com/office/powerpoint/2010/main" val="26782329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74119790"/>
      </p:ext>
    </p:extLst>
  </p:cSld>
  <p:clrMapOvr>
    <a:masterClrMapping/>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8"/>
            <a:ext cx="11653523" cy="2296783"/>
          </a:xfrm>
          <a:prstGeom prst="rect">
            <a:avLst/>
          </a:prstGeom>
        </p:spPr>
        <p:txBody>
          <a:bodyPr/>
          <a:lstStyle>
            <a:lvl1pPr marL="284793" indent="-284793">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8" indent="-275457">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41" indent="-284793">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41" indent="-22410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40" indent="-224100">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1094423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8"/>
            <a:ext cx="11653523" cy="2396047"/>
          </a:xfrm>
          <a:prstGeom prst="rect">
            <a:avLst/>
          </a:prstGeom>
        </p:spPr>
        <p:txBody>
          <a:bodyPr/>
          <a:lstStyle>
            <a:lvl1pPr marL="284793" indent="-284793">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8" indent="-275457">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41" indent="-284793">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41" indent="-22410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40" indent="-224100">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6654413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3"/>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74706755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Header Background 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1109616-29F5-2A48-AD26-C036688E660A}"/>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844675"/>
            <a:ext cx="11018838" cy="4424363"/>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589192910"/>
      </p:ext>
    </p:extLst>
  </p:cSld>
  <p:clrMapOvr>
    <a:masterClrMapping/>
  </p:clrMapOvr>
  <p:transition>
    <p:fade/>
  </p:transition>
  <p:extLst>
    <p:ext uri="{DCECCB84-F9BA-43D5-87BE-67443E8EF086}">
      <p15:sldGuideLst xmlns:p15="http://schemas.microsoft.com/office/powerpoint/2012/main">
        <p15:guide id="2" orient="horz" pos="1162" userDrawn="1">
          <p15:clr>
            <a:srgbClr val="5ACBF0"/>
          </p15:clr>
        </p15:guide>
        <p15:guide id="3" orient="horz" pos="288">
          <p15:clr>
            <a:srgbClr val="5ACBF0"/>
          </p15:clr>
        </p15:guide>
        <p15:guide id="5" orient="horz" pos="904">
          <p15:clr>
            <a:srgbClr val="5ACBF0"/>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userDrawn="1">
  <p:cSld name="1_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1184" y="473796"/>
            <a:ext cx="1335673" cy="190278"/>
          </a:xfrm>
          <a:prstGeom prst="rect">
            <a:avLst/>
          </a:prstGeom>
        </p:spPr>
      </p:pic>
      <p:pic>
        <p:nvPicPr>
          <p:cNvPr id="2" name="Graphic 1">
            <a:extLst>
              <a:ext uri="{FF2B5EF4-FFF2-40B4-BE49-F238E27FC236}">
                <a16:creationId xmlns:a16="http://schemas.microsoft.com/office/drawing/2014/main" id="{C26E514D-8AB8-4BDB-8B21-573BB184826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713497" y="52388"/>
            <a:ext cx="3400425" cy="6753225"/>
          </a:xfrm>
          <a:prstGeom prst="rect">
            <a:avLst/>
          </a:prstGeom>
        </p:spPr>
      </p:pic>
      <p:pic>
        <p:nvPicPr>
          <p:cNvPr id="3" name="Picture 2">
            <a:extLst>
              <a:ext uri="{FF2B5EF4-FFF2-40B4-BE49-F238E27FC236}">
                <a16:creationId xmlns:a16="http://schemas.microsoft.com/office/drawing/2014/main" id="{D8B24F7F-3E0C-41D8-BBAF-F7F29E3A9C6A}"/>
              </a:ext>
            </a:extLst>
          </p:cNvPr>
          <p:cNvPicPr>
            <a:picLocks noChangeAspect="1"/>
          </p:cNvPicPr>
          <p:nvPr userDrawn="1"/>
        </p:nvPicPr>
        <p:blipFill>
          <a:blip r:embed="rId5">
            <a:extLst>
              <a:ext uri="{28A0092B-C50C-407E-A947-70E740481C1C}">
                <a14:useLocalDpi xmlns:a14="http://schemas.microsoft.com/office/drawing/2010/main"/>
              </a:ext>
            </a:extLst>
          </a:blip>
          <a:stretch>
            <a:fillRect/>
          </a:stretch>
        </p:blipFill>
        <p:spPr>
          <a:xfrm>
            <a:off x="8159770" y="2323340"/>
            <a:ext cx="3255901" cy="1793105"/>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2" y="2532448"/>
            <a:ext cx="9630389" cy="1793104"/>
          </a:xfrm>
          <a:prstGeom prst="rect">
            <a:avLst/>
          </a:prstGeom>
          <a:noFill/>
        </p:spPr>
        <p:txBody>
          <a:bodyPr lIns="0" tIns="0" rIns="0" bIns="182880" anchor="b" anchorCtr="0"/>
          <a:lstStyle>
            <a:lvl1pPr>
              <a:defRPr sz="4704" strike="noStrike" spc="-49" baseline="0">
                <a:solidFill>
                  <a:schemeClr val="bg2"/>
                </a:solidFill>
              </a:defRPr>
            </a:lvl1pPr>
          </a:lstStyle>
          <a:p>
            <a:r>
              <a:rPr lang="en-US"/>
              <a:t>Azure presentation title </a:t>
            </a:r>
            <a:br>
              <a:rPr lang="en-US"/>
            </a:br>
            <a:r>
              <a:rPr lang="en-US"/>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42467"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1"/>
            </a:lvl3pPr>
            <a:lvl4pPr>
              <a:defRPr sz="1371"/>
            </a:lvl4pPr>
            <a:lvl5pPr>
              <a:defRPr sz="1028"/>
            </a:lvl5pPr>
          </a:lstStyle>
          <a:p>
            <a:pPr lvl="0"/>
            <a:r>
              <a:rPr lang="en-US"/>
              <a:t>Author name</a:t>
            </a:r>
            <a:br>
              <a:rPr lang="en-US"/>
            </a:br>
            <a:r>
              <a:rPr lang="en-US"/>
              <a:t>Date</a:t>
            </a:r>
          </a:p>
        </p:txBody>
      </p:sp>
    </p:spTree>
    <p:extLst>
      <p:ext uri="{BB962C8B-B14F-4D97-AF65-F5344CB8AC3E}">
        <p14:creationId xmlns:p14="http://schemas.microsoft.com/office/powerpoint/2010/main" val="264376015"/>
      </p:ext>
    </p:extLst>
  </p:cSld>
  <p:clrMapOvr>
    <a:masterClrMapping/>
  </p:clrMapOvr>
  <p:transition>
    <p:fade/>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userDrawn="1">
  <p:cSld name="1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a:solidFill>
                  <a:srgbClr val="000000"/>
                </a:solidFill>
              </a:defRPr>
            </a:lvl1pPr>
          </a:lstStyle>
          <a:p>
            <a:r>
              <a:rPr lang="en-US"/>
              <a:t>Heading Segoe UI </a:t>
            </a:r>
            <a:r>
              <a:rPr lang="en-US" err="1"/>
              <a:t>Semibold</a:t>
            </a:r>
            <a:r>
              <a:rPr lang="en-US"/>
              <a:t> 28/32</a:t>
            </a:r>
          </a:p>
        </p:txBody>
      </p:sp>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455996" y="1922586"/>
            <a:ext cx="9384447" cy="3365537"/>
          </a:xfrm>
          <a:prstGeom prst="rect">
            <a:avLst/>
          </a:prstGeom>
        </p:spPr>
        <p:txBody>
          <a:bodyPr wrap="square" lIns="0" tIns="0" rIns="0" bIns="0">
            <a:spAutoFit/>
          </a:bodyPr>
          <a:lstStyle>
            <a:lvl1pPr marL="336080" marR="0" indent="-336080" algn="l" defTabSz="914192" rtl="0" eaLnBrk="1" fontAlgn="auto" latinLnBrk="0" hangingPunct="1">
              <a:lnSpc>
                <a:spcPts val="2353"/>
              </a:lnSpc>
              <a:spcBef>
                <a:spcPts val="0"/>
              </a:spcBef>
              <a:spcAft>
                <a:spcPts val="0"/>
              </a:spcAft>
              <a:buClrTx/>
              <a:buSzPct val="90000"/>
              <a:buFont typeface="Arial" panose="020B0604020202020204" pitchFamily="34" charset="0"/>
              <a:buChar char="•"/>
              <a:tabLst/>
              <a:defRPr lang="en-US" sz="1961" kern="1200" spc="0" baseline="0" dirty="0">
                <a:solidFill>
                  <a:srgbClr val="000000"/>
                </a:solidFill>
                <a:latin typeface="+mn-lt"/>
                <a:ea typeface="+mn-ea"/>
                <a:cs typeface="+mn-cs"/>
              </a:defRPr>
            </a:lvl1pPr>
            <a:lvl2pPr marL="224054" indent="0">
              <a:buNone/>
              <a:defRPr/>
            </a:lvl2pPr>
            <a:lvl3pPr marL="448107" indent="0">
              <a:buNone/>
              <a:defRPr/>
            </a:lvl3pPr>
            <a:lvl4pPr marL="672161" indent="0">
              <a:buNone/>
              <a:defRPr/>
            </a:lvl4pPr>
            <a:lvl5pPr marL="896214" indent="0">
              <a:buNone/>
              <a:defRPr/>
            </a:lvl5pPr>
          </a:lstStyle>
          <a:p>
            <a:pPr lvl="0"/>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080" marR="0" lvl="0" indent="-336080" algn="l" defTabSz="914192"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080" marR="0" lvl="0" indent="-336080" algn="l" defTabSz="914192"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endParaRPr lang="en-US"/>
          </a:p>
          <a:p>
            <a:pPr lvl="0"/>
            <a:endParaRPr lang="en-US"/>
          </a:p>
          <a:p>
            <a:pPr lvl="0"/>
            <a:endParaRPr lang="en-US"/>
          </a:p>
          <a:p>
            <a:pPr lvl="0"/>
            <a:endParaRPr lang="en-US"/>
          </a:p>
        </p:txBody>
      </p:sp>
    </p:spTree>
    <p:extLst>
      <p:ext uri="{BB962C8B-B14F-4D97-AF65-F5344CB8AC3E}">
        <p14:creationId xmlns:p14="http://schemas.microsoft.com/office/powerpoint/2010/main" val="3349970991"/>
      </p:ext>
    </p:extLst>
  </p:cSld>
  <p:clrMapOvr>
    <a:masterClrMapping/>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userDrawn="1">
  <p:cSld name="1_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1168944"/>
            <a:ext cx="3618381" cy="899665"/>
          </a:xfrm>
          <a:prstGeom prst="rect">
            <a:avLst/>
          </a:prstGeom>
        </p:spPr>
        <p:txBody>
          <a:bodyPr lIns="0" tIns="0" rIns="0" bIns="0"/>
          <a:lstStyle>
            <a:lvl1pPr>
              <a:defRPr sz="1765"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29844" y="1168944"/>
            <a:ext cx="547437" cy="3786998"/>
          </a:xfrm>
          <a:prstGeom prst="rect">
            <a:avLst/>
          </a:prstGeom>
        </p:spPr>
        <p:txBody>
          <a:bodyPr wrap="square" lIns="0" tIns="0" rIns="0" bIns="0">
            <a:noAutofit/>
          </a:bodyPr>
          <a:lstStyle>
            <a:lvl1pPr marL="0" indent="0" defTabSz="507233">
              <a:spcAft>
                <a:spcPts val="490"/>
              </a:spcAft>
              <a:buNone/>
              <a:defRPr sz="1765" spc="0" baseline="0">
                <a:solidFill>
                  <a:schemeClr val="tx2"/>
                </a:solidFill>
              </a:defRPr>
            </a:lvl1pPr>
            <a:lvl2pPr marL="224054" indent="0">
              <a:buNone/>
              <a:defRPr sz="1765"/>
            </a:lvl2pPr>
            <a:lvl3pPr marL="448107" indent="0">
              <a:buNone/>
              <a:defRPr sz="1765"/>
            </a:lvl3pPr>
            <a:lvl4pPr marL="672161" indent="0">
              <a:buNone/>
              <a:defRPr sz="1765"/>
            </a:lvl4pPr>
            <a:lvl5pPr marL="896214" indent="0">
              <a:buNone/>
              <a:defRPr sz="1765"/>
            </a:lvl5pPr>
          </a:lstStyle>
          <a:p>
            <a:pPr lvl="0"/>
            <a:r>
              <a:rPr lang="en-US"/>
              <a:t>##</a:t>
            </a:r>
            <a:br>
              <a:rPr lang="en-US"/>
            </a:br>
            <a:r>
              <a:rPr lang="en-US"/>
              <a:t>##</a:t>
            </a:r>
            <a:br>
              <a:rPr lang="en-US"/>
            </a:br>
            <a:r>
              <a:rPr lang="en-US"/>
              <a:t>##</a:t>
            </a:r>
            <a:br>
              <a:rPr lang="en-US"/>
            </a:br>
            <a:r>
              <a:rPr lang="en-US"/>
              <a:t>##</a:t>
            </a:r>
            <a:br>
              <a:rPr lang="en-US"/>
            </a:br>
            <a:r>
              <a:rPr lang="en-US"/>
              <a:t>##</a:t>
            </a:r>
          </a:p>
        </p:txBody>
      </p:sp>
      <p:sp>
        <p:nvSpPr>
          <p:cNvPr id="11" name="Text Placeholder 3">
            <a:extLst>
              <a:ext uri="{FF2B5EF4-FFF2-40B4-BE49-F238E27FC236}">
                <a16:creationId xmlns:a16="http://schemas.microsoft.com/office/drawing/2014/main" id="{FF941B29-79EC-DD49-A767-757BAE16FCDB}"/>
              </a:ext>
            </a:extLst>
          </p:cNvPr>
          <p:cNvSpPr>
            <a:spLocks noGrp="1"/>
          </p:cNvSpPr>
          <p:nvPr>
            <p:ph type="body" sz="quarter" idx="11" hasCustomPrompt="1"/>
          </p:nvPr>
        </p:nvSpPr>
        <p:spPr>
          <a:xfrm>
            <a:off x="6777281" y="1168943"/>
            <a:ext cx="3290380" cy="3786998"/>
          </a:xfrm>
          <a:prstGeom prst="rect">
            <a:avLst/>
          </a:prstGeom>
        </p:spPr>
        <p:txBody>
          <a:bodyPr wrap="square" lIns="0" tIns="0" rIns="0" bIns="0">
            <a:noAutofit/>
          </a:bodyPr>
          <a:lstStyle>
            <a:lvl1pPr marL="0" indent="0" defTabSz="507233">
              <a:spcAft>
                <a:spcPts val="490"/>
              </a:spcAft>
              <a:buNone/>
              <a:defRPr sz="1765" spc="0" baseline="0">
                <a:solidFill>
                  <a:srgbClr val="000000"/>
                </a:solidFill>
              </a:defRPr>
            </a:lvl1pPr>
            <a:lvl2pPr marL="224054" indent="0">
              <a:buNone/>
              <a:defRPr sz="1765"/>
            </a:lvl2pPr>
            <a:lvl3pPr marL="448107" indent="0">
              <a:buNone/>
              <a:defRPr sz="1765"/>
            </a:lvl3pPr>
            <a:lvl4pPr marL="672161" indent="0">
              <a:buNone/>
              <a:defRPr sz="1765"/>
            </a:lvl4pPr>
            <a:lvl5pPr marL="896214" indent="0">
              <a:buNone/>
              <a:defRPr sz="1765"/>
            </a:lvl5pPr>
          </a:lstStyle>
          <a:p>
            <a:pPr lvl="0"/>
            <a:r>
              <a:rPr lang="en-US"/>
              <a:t>Section Title</a:t>
            </a:r>
            <a:br>
              <a:rPr lang="en-US"/>
            </a:br>
            <a:r>
              <a:rPr lang="en-US"/>
              <a:t>Section Title</a:t>
            </a:r>
            <a:br>
              <a:rPr lang="en-US"/>
            </a:br>
            <a:r>
              <a:rPr lang="en-US"/>
              <a:t>Section Title</a:t>
            </a:r>
            <a:br>
              <a:rPr lang="en-US"/>
            </a:br>
            <a:r>
              <a:rPr lang="en-US"/>
              <a:t>Section Title</a:t>
            </a:r>
            <a:br>
              <a:rPr lang="en-US"/>
            </a:br>
            <a:r>
              <a:rPr lang="en-US"/>
              <a:t>Section Title</a:t>
            </a:r>
          </a:p>
        </p:txBody>
      </p:sp>
    </p:spTree>
    <p:extLst>
      <p:ext uri="{BB962C8B-B14F-4D97-AF65-F5344CB8AC3E}">
        <p14:creationId xmlns:p14="http://schemas.microsoft.com/office/powerpoint/2010/main" val="2475217770"/>
      </p:ext>
    </p:extLst>
  </p:cSld>
  <p:clrMapOvr>
    <a:masterClrMapping/>
  </p:clrMapOvr>
  <p:transition>
    <p:fade/>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userDrawn="1">
  <p:cSld name="Closing slide 2">
    <p:bg>
      <p:bgPr>
        <a:solidFill>
          <a:srgbClr val="000000"/>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6" y="1845278"/>
            <a:ext cx="7454644" cy="1473396"/>
          </a:xfrm>
          <a:prstGeom prst="rect">
            <a:avLst/>
          </a:prstGeom>
          <a:noFill/>
        </p:spPr>
        <p:txBody>
          <a:bodyPr lIns="0" tIns="0" rIns="0" bIns="0" anchor="t" anchorCtr="0"/>
          <a:lstStyle>
            <a:lvl1pPr>
              <a:lnSpc>
                <a:spcPct val="100000"/>
              </a:lnSpc>
              <a:spcAft>
                <a:spcPts val="1273"/>
              </a:spcAft>
              <a:defRPr sz="2549" spc="-49" baseline="0">
                <a:solidFill>
                  <a:schemeClr val="bg1"/>
                </a:soli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4171" y="439310"/>
            <a:ext cx="1335673" cy="190278"/>
          </a:xfrm>
          <a:prstGeom prst="rect">
            <a:avLst/>
          </a:prstGeom>
        </p:spPr>
      </p:pic>
    </p:spTree>
    <p:extLst>
      <p:ext uri="{BB962C8B-B14F-4D97-AF65-F5344CB8AC3E}">
        <p14:creationId xmlns:p14="http://schemas.microsoft.com/office/powerpoint/2010/main" val="39186145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4.xml><?xml version="1.0" encoding="utf-8"?>
<p:sldLayout xmlns:a="http://schemas.openxmlformats.org/drawingml/2006/main" xmlns:r="http://schemas.openxmlformats.org/officeDocument/2006/relationships" xmlns:p="http://schemas.openxmlformats.org/presentationml/2006/main"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1593780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25.xml><?xml version="1.0" encoding="utf-8"?>
<p:sldLayout xmlns:a="http://schemas.openxmlformats.org/drawingml/2006/main" xmlns:r="http://schemas.openxmlformats.org/officeDocument/2006/relationships" xmlns:p="http://schemas.openxmlformats.org/presentationml/2006/main" userDrawn="1">
  <p:cSld name="2_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4424" y="1168944"/>
            <a:ext cx="3618381" cy="899665"/>
          </a:xfrm>
          <a:prstGeom prst="rect">
            <a:avLst/>
          </a:prstGeom>
        </p:spPr>
        <p:txBody>
          <a:bodyPr lIns="0" tIns="0" rIns="0" bIns="0"/>
          <a:lstStyle>
            <a:lvl1pPr>
              <a:defRPr sz="1765"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096000" y="1168944"/>
            <a:ext cx="547437" cy="3786998"/>
          </a:xfrm>
          <a:prstGeom prst="rect">
            <a:avLst/>
          </a:prstGeom>
        </p:spPr>
        <p:txBody>
          <a:bodyPr wrap="square" lIns="0" tIns="0" rIns="0" bIns="0">
            <a:noAutofit/>
          </a:bodyPr>
          <a:lstStyle>
            <a:lvl1pPr marL="0" indent="0" defTabSz="507336">
              <a:spcAft>
                <a:spcPts val="490"/>
              </a:spcAft>
              <a:buNone/>
              <a:defRPr sz="1765" spc="0" baseline="0">
                <a:solidFill>
                  <a:schemeClr val="tx2"/>
                </a:solidFill>
              </a:defRPr>
            </a:lvl1pPr>
            <a:lvl2pPr marL="224100" indent="0">
              <a:buNone/>
              <a:defRPr sz="1765"/>
            </a:lvl2pPr>
            <a:lvl3pPr marL="448198" indent="0">
              <a:buNone/>
              <a:defRPr sz="1765"/>
            </a:lvl3pPr>
            <a:lvl4pPr marL="672298" indent="0">
              <a:buNone/>
              <a:defRPr sz="1765"/>
            </a:lvl4pPr>
            <a:lvl5pPr marL="896397" indent="0">
              <a:buNone/>
              <a:defRPr sz="1765"/>
            </a:lvl5pPr>
          </a:lstStyle>
          <a:p>
            <a:pPr lvl="0"/>
            <a:r>
              <a:rPr lang="en-US"/>
              <a:t>##</a:t>
            </a:r>
            <a:br>
              <a:rPr lang="en-US"/>
            </a:br>
            <a:r>
              <a:rPr lang="en-US"/>
              <a:t>##</a:t>
            </a:r>
            <a:br>
              <a:rPr lang="en-US"/>
            </a:br>
            <a:r>
              <a:rPr lang="en-US"/>
              <a:t>##</a:t>
            </a:r>
            <a:br>
              <a:rPr lang="en-US"/>
            </a:br>
            <a:r>
              <a:rPr lang="en-US"/>
              <a:t>##</a:t>
            </a:r>
            <a:br>
              <a:rPr lang="en-US"/>
            </a:br>
            <a:r>
              <a:rPr lang="en-US"/>
              <a:t>##</a:t>
            </a:r>
          </a:p>
        </p:txBody>
      </p:sp>
      <p:sp>
        <p:nvSpPr>
          <p:cNvPr id="11" name="Text Placeholder 3">
            <a:extLst>
              <a:ext uri="{FF2B5EF4-FFF2-40B4-BE49-F238E27FC236}">
                <a16:creationId xmlns:a16="http://schemas.microsoft.com/office/drawing/2014/main" id="{FF941B29-79EC-DD49-A767-757BAE16FCDB}"/>
              </a:ext>
            </a:extLst>
          </p:cNvPr>
          <p:cNvSpPr>
            <a:spLocks noGrp="1"/>
          </p:cNvSpPr>
          <p:nvPr>
            <p:ph type="body" sz="quarter" idx="11" hasCustomPrompt="1"/>
          </p:nvPr>
        </p:nvSpPr>
        <p:spPr>
          <a:xfrm>
            <a:off x="6643436" y="1168943"/>
            <a:ext cx="3290380" cy="3786998"/>
          </a:xfrm>
          <a:prstGeom prst="rect">
            <a:avLst/>
          </a:prstGeom>
        </p:spPr>
        <p:txBody>
          <a:bodyPr wrap="square" lIns="0" tIns="0" rIns="0" bIns="0">
            <a:noAutofit/>
          </a:bodyPr>
          <a:lstStyle>
            <a:lvl1pPr marL="0" indent="0" defTabSz="507336">
              <a:spcAft>
                <a:spcPts val="490"/>
              </a:spcAft>
              <a:buNone/>
              <a:defRPr sz="1765" spc="0" baseline="0">
                <a:solidFill>
                  <a:srgbClr val="000000"/>
                </a:solidFill>
              </a:defRPr>
            </a:lvl1pPr>
            <a:lvl2pPr marL="224100" indent="0">
              <a:buNone/>
              <a:defRPr sz="1765"/>
            </a:lvl2pPr>
            <a:lvl3pPr marL="448198" indent="0">
              <a:buNone/>
              <a:defRPr sz="1765"/>
            </a:lvl3pPr>
            <a:lvl4pPr marL="672298" indent="0">
              <a:buNone/>
              <a:defRPr sz="1765"/>
            </a:lvl4pPr>
            <a:lvl5pPr marL="896397" indent="0">
              <a:buNone/>
              <a:defRPr sz="1765"/>
            </a:lvl5pPr>
          </a:lstStyle>
          <a:p>
            <a:pPr lvl="0"/>
            <a:r>
              <a:rPr lang="en-US"/>
              <a:t>Section Title</a:t>
            </a:r>
            <a:br>
              <a:rPr lang="en-US"/>
            </a:br>
            <a:r>
              <a:rPr lang="en-US"/>
              <a:t>Section Title</a:t>
            </a:r>
            <a:br>
              <a:rPr lang="en-US"/>
            </a:br>
            <a:r>
              <a:rPr lang="en-US"/>
              <a:t>Section Title</a:t>
            </a:r>
            <a:br>
              <a:rPr lang="en-US"/>
            </a:br>
            <a:r>
              <a:rPr lang="en-US"/>
              <a:t>Section Title</a:t>
            </a:r>
            <a:br>
              <a:rPr lang="en-US"/>
            </a:br>
            <a:r>
              <a:rPr lang="en-US"/>
              <a:t>Section Title</a:t>
            </a:r>
          </a:p>
        </p:txBody>
      </p:sp>
    </p:spTree>
    <p:extLst>
      <p:ext uri="{BB962C8B-B14F-4D97-AF65-F5344CB8AC3E}">
        <p14:creationId xmlns:p14="http://schemas.microsoft.com/office/powerpoint/2010/main" val="1956885155"/>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Header Background Two Column Bullet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D3A5130-10A1-954A-B139-8F920AB6EC86}"/>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accent3"/>
                </a:solidFill>
              </a:defRPr>
            </a:lvl1pPr>
          </a:lstStyle>
          <a:p>
            <a:r>
              <a:rPr lang="en-US"/>
              <a:t>Click to edit Master title style</a:t>
            </a:r>
            <a:endParaRPr lang="en-US" dirty="0"/>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844674"/>
            <a:ext cx="5211763"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844674"/>
            <a:ext cx="5219700"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82870302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Header Background Two Column Non-bulleted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6D08175-261D-A74C-8918-CB97ADB19271}"/>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584200" y="1853052"/>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844675"/>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658693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Header Background Two Column Content with Subhead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7941E1A-46FF-9B43-8237-B9FAC6645B8E}"/>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851161"/>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495686"/>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844675"/>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489200"/>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3330693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Header Background Three Column Bullet with Subtitle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5B0B838-FFE7-3848-8346-94C828955739}"/>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7971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7905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7971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22089322"/>
      </p:ext>
    </p:extLst>
  </p:cSld>
  <p:clrMapOvr>
    <a:masterClrMapping/>
  </p:clrMapOvr>
  <p:transition>
    <p:fade/>
  </p:transition>
  <p:extLst>
    <p:ext uri="{DCECCB84-F9BA-43D5-87BE-67443E8EF086}">
      <p15:sldGuideLst xmlns:p15="http://schemas.microsoft.com/office/powerpoint/2012/main">
        <p15:guide id="3" orient="horz" pos="1162" userDrawn="1">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Header Background Four Column Bullet with Subtitle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7D56507-64E9-FD49-A968-94669A530F3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5996806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162" userDrawn="1">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Header Line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nchor="ct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7" name="Straight Connector 6">
            <a:extLst>
              <a:ext uri="{FF2B5EF4-FFF2-40B4-BE49-F238E27FC236}">
                <a16:creationId xmlns:a16="http://schemas.microsoft.com/office/drawing/2014/main" id="{8EDAE969-6DFB-AD4B-A4BB-4C9D04F1489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125104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Header Line 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tx1"/>
                </a:solidFill>
              </a:defRPr>
            </a:lvl1pPr>
          </a:lstStyle>
          <a:p>
            <a:r>
              <a:rPr lang="en-US"/>
              <a:t>Click to edit Master title style</a:t>
            </a:r>
            <a:endParaRPr lang="en-US" dirty="0"/>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AE9361ED-1B01-E94D-9CDA-29127BEC918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52274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38504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Header Line 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tx1"/>
                </a:soli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id="{6161C8D7-A314-D146-8B0F-88DAD8C243A2}"/>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33180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Header Background 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43174"/>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7699"/>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3"/>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id="{B52B4BDF-7433-F544-8549-B08FCF3FD2A9}"/>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75761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Header Line 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0" name="Straight Connector 9">
            <a:extLst>
              <a:ext uri="{FF2B5EF4-FFF2-40B4-BE49-F238E27FC236}">
                <a16:creationId xmlns:a16="http://schemas.microsoft.com/office/drawing/2014/main" id="{CF841732-6515-3E42-A4B2-E3983B953B2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168791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Header Line 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467587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Header Line Four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870829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Header Line Blank">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cxnSp>
        <p:nvCxnSpPr>
          <p:cNvPr id="3" name="Straight Connector 2">
            <a:extLst>
              <a:ext uri="{FF2B5EF4-FFF2-40B4-BE49-F238E27FC236}">
                <a16:creationId xmlns:a16="http://schemas.microsoft.com/office/drawing/2014/main" id="{2502F9BD-EF25-7144-AB08-9EDFAA5C2CE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3890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6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oAutofit/>
          </a:bodyPr>
          <a:lstStyle/>
          <a:p>
            <a:pPr algn="l"/>
            <a:r>
              <a:rPr lang="en-US" sz="3600" dirty="0">
                <a:solidFill>
                  <a:schemeClr val="tx2"/>
                </a:solidFill>
                <a:latin typeface="+mj-lt"/>
              </a:rPr>
              <a:t>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oAutofit/>
          </a:bodyPr>
          <a:lstStyle/>
          <a:p>
            <a:pPr algn="l"/>
            <a:r>
              <a:rPr lang="en-US" sz="3600" dirty="0">
                <a:solidFill>
                  <a:schemeClr val="tx2"/>
                </a:solidFill>
                <a:latin typeface="+mj-lt"/>
              </a:rPr>
              <a:t>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688861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9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endParaRPr lang="en-US" dirty="0"/>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Jan</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Feb</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Mar</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Apr</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May</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Jun</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Jul</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Aug</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Sep</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Oct</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Nov</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Dec</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47838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1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endParaRPr lang="en-US" dirty="0"/>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4213786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3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endParaRPr lang="en-US" dirty="0"/>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Tree>
    <p:extLst>
      <p:ext uri="{BB962C8B-B14F-4D97-AF65-F5344CB8AC3E}">
        <p14:creationId xmlns:p14="http://schemas.microsoft.com/office/powerpoint/2010/main" val="1185091634"/>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Left Title Black Bkg">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0899690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3840" userDrawn="1">
          <p15:clr>
            <a:srgbClr val="5ACBF0"/>
          </p15:clr>
        </p15:guide>
        <p15:guide id="4" orient="horz" pos="2160" userDrawn="1">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2_Header Line 12 Months">
    <p:bg>
      <p:bgPr>
        <a:solidFill>
          <a:schemeClr val="tx2"/>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accent3"/>
                </a:solidFill>
              </a:defRPr>
            </a:lvl1pPr>
          </a:lstStyle>
          <a:p>
            <a:r>
              <a:rPr lang="en-US"/>
              <a:t>Click to edit Master title style</a:t>
            </a:r>
            <a:endParaRPr lang="en-US" dirty="0"/>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Tree>
    <p:extLst>
      <p:ext uri="{BB962C8B-B14F-4D97-AF65-F5344CB8AC3E}">
        <p14:creationId xmlns:p14="http://schemas.microsoft.com/office/powerpoint/2010/main" val="1598530170"/>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4_Header Line 12 Months">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E9C8D47-3F89-2440-BD17-30886A5B991A}"/>
              </a:ext>
            </a:extLst>
          </p:cNvPr>
          <p:cNvSpPr/>
          <p:nvPr userDrawn="1"/>
        </p:nvSpPr>
        <p:spPr bwMode="auto">
          <a:xfrm>
            <a:off x="0"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3477325" cy="1107996"/>
          </a:xfrm>
        </p:spPr>
        <p:txBody>
          <a:bodyPr wrap="square">
            <a:spAutoFit/>
          </a:bodyPr>
          <a:lstStyle>
            <a:lvl1pPr>
              <a:defRPr>
                <a:solidFill>
                  <a:schemeClr val="accent3"/>
                </a:solidFill>
              </a:defRPr>
            </a:lvl1pPr>
          </a:lstStyle>
          <a:p>
            <a:r>
              <a:rPr lang="en-US"/>
              <a:t>Click to edit Master title style</a:t>
            </a:r>
            <a:endParaRPr lang="en-US" dirty="0"/>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 name="Text Placeholder 4">
            <a:extLst>
              <a:ext uri="{FF2B5EF4-FFF2-40B4-BE49-F238E27FC236}">
                <a16:creationId xmlns:a16="http://schemas.microsoft.com/office/drawing/2014/main" id="{C0CD7CCE-7A0A-2445-87E0-A18FB3B723C6}"/>
              </a:ext>
            </a:extLst>
          </p:cNvPr>
          <p:cNvSpPr>
            <a:spLocks noGrp="1"/>
          </p:cNvSpPr>
          <p:nvPr>
            <p:ph type="body" sz="quarter" idx="34"/>
          </p:nvPr>
        </p:nvSpPr>
        <p:spPr>
          <a:xfrm>
            <a:off x="584200" y="2017713"/>
            <a:ext cx="3481388" cy="430887"/>
          </a:xfrm>
        </p:spPr>
        <p:txBody>
          <a:bodyPr/>
          <a:lstStyle>
            <a:lvl1pPr marL="0" indent="0">
              <a:buNone/>
              <a:defRPr>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212407088"/>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948112344"/>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7" orient="horz" pos="1968">
          <p15:clr>
            <a:srgbClr val="5ACBF0"/>
          </p15:clr>
        </p15:guide>
        <p15:guide id="8" orient="horz" pos="2226">
          <p15:clr>
            <a:srgbClr val="5ACBF0"/>
          </p15:clr>
        </p15:guide>
        <p15:guide id="10" pos="3729" userDrawn="1">
          <p15:clr>
            <a:srgbClr val="C35EA4"/>
          </p15:clr>
        </p15:guide>
        <p15:guide id="11" pos="2993">
          <p15:clr>
            <a:srgbClr val="5ACBF0"/>
          </p15:clr>
        </p15:guide>
        <p15:guide id="12" pos="3543">
          <p15:clr>
            <a:srgbClr val="A4A3A4"/>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51151599"/>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p15:clr>
            <a:srgbClr val="5ACBF0"/>
          </p15:clr>
        </p15:guide>
        <p15:guide id="7" pos="3728" userDrawn="1">
          <p15:clr>
            <a:srgbClr val="C35EA4"/>
          </p15:clr>
        </p15:guide>
        <p15:guide id="8" pos="3544">
          <p15:clr>
            <a:srgbClr val="A4A3A4"/>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dirty="0"/>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35627901"/>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 Square Photo Lef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0" y="0"/>
            <a:ext cx="6892925" cy="6858000"/>
          </a:xfrm>
        </p:spPr>
        <p:txBody>
          <a:bodyPr/>
          <a:lstStyle/>
          <a:p>
            <a:r>
              <a:rPr lang="en-US"/>
              <a:t>Click icon to add picture</a:t>
            </a:r>
            <a:endParaRPr lang="en-US" dirty="0"/>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7192963" y="457200"/>
            <a:ext cx="4416425" cy="553998"/>
          </a:xfrm>
        </p:spPr>
        <p:txBody>
          <a:body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7192963" y="1436688"/>
            <a:ext cx="3470275" cy="2043636"/>
          </a:xfrm>
        </p:spPr>
        <p:txBody>
          <a:bodyPr/>
          <a:lstStyle>
            <a:lvl1pPr marL="0" indent="0">
              <a:buFontTx/>
              <a:buNone/>
              <a:defRPr/>
            </a:lvl1pPr>
            <a:lvl2pPr marL="228600" indent="0">
              <a:buFontTx/>
              <a:buNone/>
              <a:defRPr/>
            </a:lvl2pPr>
            <a:lvl3pPr marL="457200" indent="0">
              <a:buFontTx/>
              <a:buNone/>
              <a:defRPr/>
            </a:lvl3pPr>
            <a:lvl4pPr marL="661988" indent="0">
              <a:buFontTx/>
              <a:buNone/>
              <a:defRPr/>
            </a:lvl4pPr>
            <a:lvl5pPr marL="855663" indent="0">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4352849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4342" userDrawn="1">
          <p15:clr>
            <a:srgbClr val="A4A3A4"/>
          </p15:clr>
        </p15:guide>
        <p15:guide id="19" pos="4531" userDrawn="1">
          <p15:clr>
            <a:srgbClr val="A4A3A4"/>
          </p15:clr>
        </p15:guide>
        <p15:guide id="28" orient="horz" pos="905">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 Square Photo Righ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5299075" y="0"/>
            <a:ext cx="6892925" cy="6858000"/>
          </a:xfrm>
        </p:spPr>
        <p:txBody>
          <a:bodyPr/>
          <a:lstStyle/>
          <a:p>
            <a:r>
              <a:rPr lang="en-US"/>
              <a:t>Click icon to add picture</a:t>
            </a:r>
            <a:endParaRPr lang="en-US" dirty="0"/>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584200" y="457200"/>
            <a:ext cx="4416425" cy="553998"/>
          </a:xfrm>
        </p:spPr>
        <p:txBody>
          <a:body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584200" y="1436688"/>
            <a:ext cx="3470275" cy="2302169"/>
          </a:xfrm>
        </p:spPr>
        <p:txBody>
          <a:bodyPr/>
          <a:lstStyle>
            <a:lvl1pPr marL="0" indent="0">
              <a:buFontTx/>
              <a:buNone/>
              <a:defRPr sz="2200"/>
            </a:lvl1pPr>
            <a:lvl2pPr marL="228600" indent="0">
              <a:buFontTx/>
              <a:buNone/>
              <a:defRPr sz="2200"/>
            </a:lvl2pPr>
            <a:lvl3pPr marL="457200" indent="0">
              <a:buFontTx/>
              <a:buNone/>
              <a:defRPr sz="2200"/>
            </a:lvl3pPr>
            <a:lvl4pPr marL="661988" indent="0">
              <a:buFontTx/>
              <a:buNone/>
              <a:defRPr sz="2200"/>
            </a:lvl4pPr>
            <a:lvl5pPr marL="855663" indent="0">
              <a:buFontTx/>
              <a:buNone/>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6516701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3160" userDrawn="1">
          <p15:clr>
            <a:srgbClr val="A4A3A4"/>
          </p15:clr>
        </p15:guide>
        <p15:guide id="19" pos="3341" userDrawn="1">
          <p15:clr>
            <a:srgbClr val="A4A3A4"/>
          </p15:clr>
        </p15:guide>
        <p15:guide id="28" orient="horz" pos="905">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Photo full bleed upp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585789"/>
            <a:ext cx="12192000" cy="1362282"/>
          </a:xfrm>
          <a:noFill/>
        </p:spPr>
        <p:txBody>
          <a:bodyPr lIns="585216" tIns="0" rIns="585216" bIns="586800" anchor="t" anchorCtr="0">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179627729"/>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86144360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0340208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Left Title White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EC770E93-46FB-B04C-AFC6-A97F7105D84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9369899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3840" userDrawn="1">
          <p15:clr>
            <a:srgbClr val="5ACBF0"/>
          </p15:clr>
        </p15:guide>
        <p15:guide id="4" orient="horz" pos="2160" userDrawn="1">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5" name="Title 1">
            <a:extLst>
              <a:ext uri="{FF2B5EF4-FFF2-40B4-BE49-F238E27FC236}">
                <a16:creationId xmlns:a16="http://schemas.microsoft.com/office/drawing/2014/main" id="{04D80903-AB2F-EA47-B1B9-181A4D5084E7}"/>
              </a:ext>
            </a:extLst>
          </p:cNvPr>
          <p:cNvSpPr txBox="1">
            <a:spLocks/>
          </p:cNvSpPr>
          <p:nvPr userDrawn="1"/>
        </p:nvSpPr>
        <p:spPr>
          <a:xfrm>
            <a:off x="584200" y="2425780"/>
            <a:ext cx="5511800" cy="1107996"/>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anose="020B0502040204020203" pitchFamily="34" charset="0"/>
              </a:defRPr>
            </a:lvl1pPr>
          </a:lstStyle>
          <a:p>
            <a:r>
              <a:rPr lang="en-US"/>
              <a:t>Event name or presentation title </a:t>
            </a:r>
            <a:endParaRPr lang="en-US" dirty="0"/>
          </a:p>
        </p:txBody>
      </p:sp>
      <p:sp>
        <p:nvSpPr>
          <p:cNvPr id="7" name="Text Placeholder 4">
            <a:extLst>
              <a:ext uri="{FF2B5EF4-FFF2-40B4-BE49-F238E27FC236}">
                <a16:creationId xmlns:a16="http://schemas.microsoft.com/office/drawing/2014/main" id="{A200C02C-4314-EE45-A300-21710CAE4FE5}"/>
              </a:ext>
            </a:extLst>
          </p:cNvPr>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9" name="MS logo white - EMF" descr="Microsoft logo white text version">
            <a:extLst>
              <a:ext uri="{FF2B5EF4-FFF2-40B4-BE49-F238E27FC236}">
                <a16:creationId xmlns:a16="http://schemas.microsoft.com/office/drawing/2014/main" id="{EDE56B65-3E69-6146-8830-D107DE1E3AE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19094434"/>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0968668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userDrawn="1">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9083819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userDrawn="1">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72513658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le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87"/>
            <a:ext cx="11018520" cy="553998"/>
          </a:xfrm>
        </p:spPr>
        <p:txBody>
          <a:bodyPr anchor="ctr"/>
          <a:lstStyle>
            <a:lvl1pPr algn="l">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02058752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4605948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userDrawn="1">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84225213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userDrawn="1">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47435705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userDrawn="1">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624772569"/>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4" orient="horz" pos="3209" userDrawn="1">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userDrawn="1">
          <p15:clr>
            <a:srgbClr val="5ACBF0"/>
          </p15:clr>
        </p15:guide>
        <p15:guide id="15" pos="3451" userDrawn="1">
          <p15:clr>
            <a:srgbClr val="5ACBF0"/>
          </p15:clr>
        </p15:guide>
        <p15:guide id="16" pos="4229" userDrawn="1">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982817732"/>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userDrawn="1">
          <p15:clr>
            <a:srgbClr val="5ACBF0"/>
          </p15:clr>
        </p15:guide>
        <p15:guide id="15" pos="2168" userDrawn="1">
          <p15:clr>
            <a:srgbClr val="5ACBF0"/>
          </p15:clr>
        </p15:guide>
        <p15:guide id="16" pos="2944" userDrawn="1">
          <p15:clr>
            <a:srgbClr val="5ACBF0"/>
          </p15:clr>
        </p15:guide>
        <p15:guide id="17" pos="4738" userDrawn="1">
          <p15:clr>
            <a:srgbClr val="5ACBF0"/>
          </p15:clr>
        </p15:guide>
        <p15:guide id="18" pos="5514" userDrawn="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45299928"/>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userDrawn="1">
          <p15:clr>
            <a:srgbClr val="5ACBF0"/>
          </p15:clr>
        </p15:guide>
        <p15:guide id="16" pos="1524" userDrawn="1">
          <p15:clr>
            <a:srgbClr val="5ACBF0"/>
          </p15:clr>
        </p15:guide>
        <p15:guide id="17" pos="2298" userDrawn="1">
          <p15:clr>
            <a:srgbClr val="5ACBF0"/>
          </p15:clr>
        </p15:guide>
        <p15:guide id="18" pos="3450" userDrawn="1">
          <p15:clr>
            <a:srgbClr val="5ACBF0"/>
          </p15:clr>
        </p15:guide>
        <p15:guide id="19" pos="4230" userDrawn="1">
          <p15:clr>
            <a:srgbClr val="5ACBF0"/>
          </p15:clr>
        </p15:guide>
        <p15:guide id="20" pos="5380" userDrawn="1">
          <p15:clr>
            <a:srgbClr val="5ACBF0"/>
          </p15:clr>
        </p15:guide>
        <p15:guide id="21" pos="6156" userDrawn="1">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60590399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56160264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userDrawn="1">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6753169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userDrawn="1">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07464684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userDrawn="1">
          <p15:clr>
            <a:srgbClr val="5ACBF0"/>
          </p15:clr>
        </p15:guide>
        <p15:guide id="3" pos="6216" userDrawn="1">
          <p15:clr>
            <a:srgbClr val="5ACBF0"/>
          </p15:clr>
        </p15:guide>
        <p15:guide id="5" pos="5850" userDrawn="1">
          <p15:clr>
            <a:srgbClr val="5ACBF0"/>
          </p15:clr>
        </p15:guide>
        <p15:guide id="7" pos="4392" userDrawn="1">
          <p15:clr>
            <a:srgbClr val="5ACBF0"/>
          </p15:clr>
        </p15:guide>
        <p15:guide id="8" pos="3292" userDrawn="1">
          <p15:clr>
            <a:srgbClr val="5ACBF0"/>
          </p15:clr>
        </p15:guide>
        <p15:guide id="10" pos="2926">
          <p15:clr>
            <a:srgbClr val="5ACBF0"/>
          </p15:clr>
        </p15:guide>
        <p15:guide id="11" pos="4754" userDrawn="1">
          <p15:clr>
            <a:srgbClr val="5ACBF0"/>
          </p15:clr>
        </p15:guide>
        <p15:guide id="13" pos="1464" userDrawn="1">
          <p15:clr>
            <a:srgbClr val="5ACBF0"/>
          </p15:clr>
        </p15:guide>
        <p15:guide id="14" orient="horz" pos="1440">
          <p15:clr>
            <a:srgbClr val="5ACBF0"/>
          </p15:clr>
        </p15:guide>
        <p15:guide id="15" pos="1830" userDrawn="1">
          <p15:clr>
            <a:srgbClr val="5ACBF0"/>
          </p15:clr>
        </p15:guide>
        <p15:guide id="16" orient="horz" pos="2533" userDrawn="1">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Quote slide 1b">
    <p:bg>
      <p:bgRef idx="1001">
        <a:schemeClr val="bg2"/>
      </p:bgRef>
    </p:bg>
    <p:spTree>
      <p:nvGrpSpPr>
        <p:cNvPr id="1" name=""/>
        <p:cNvGrpSpPr/>
        <p:nvPr/>
      </p:nvGrpSpPr>
      <p:grpSpPr>
        <a:xfrm>
          <a:off x="0" y="0"/>
          <a:ext cx="0" cy="0"/>
          <a:chOff x="0" y="0"/>
          <a:chExt cx="0" cy="0"/>
        </a:xfrm>
      </p:grpSpPr>
      <p:sp>
        <p:nvSpPr>
          <p:cNvPr id="8" name="Text Placeholder 3">
            <a:extLst>
              <a:ext uri="{FF2B5EF4-FFF2-40B4-BE49-F238E27FC236}">
                <a16:creationId xmlns:a16="http://schemas.microsoft.com/office/drawing/2014/main" id="{DD89A49A-58E0-6646-8574-0B0729961CFB}"/>
              </a:ext>
            </a:extLst>
          </p:cNvPr>
          <p:cNvSpPr>
            <a:spLocks noGrp="1"/>
          </p:cNvSpPr>
          <p:nvPr>
            <p:ph type="body" sz="quarter" idx="18" hasCustomPrompt="1"/>
          </p:nvPr>
        </p:nvSpPr>
        <p:spPr>
          <a:xfrm>
            <a:off x="1739900" y="3779493"/>
            <a:ext cx="5795963" cy="276999"/>
          </a:xfrm>
        </p:spPr>
        <p:txBody>
          <a:bodyPr/>
          <a:lstStyle>
            <a:lvl1pPr marL="0" indent="0" algn="l">
              <a:spcBef>
                <a:spcPts val="0"/>
              </a:spcBef>
              <a:buNone/>
              <a:defRPr sz="1800">
                <a:solidFill>
                  <a:schemeClr val="tx1"/>
                </a:solidFill>
                <a:latin typeface="+mj-lt"/>
              </a:defRPr>
            </a:lvl1pPr>
          </a:lstStyle>
          <a:p>
            <a:pPr lvl="0"/>
            <a:r>
              <a:rPr lang="en-US" dirty="0"/>
              <a:t>Name attribute</a:t>
            </a:r>
          </a:p>
        </p:txBody>
      </p:sp>
      <p:sp>
        <p:nvSpPr>
          <p:cNvPr id="9" name="Text Placeholder 3">
            <a:extLst>
              <a:ext uri="{FF2B5EF4-FFF2-40B4-BE49-F238E27FC236}">
                <a16:creationId xmlns:a16="http://schemas.microsoft.com/office/drawing/2014/main" id="{53C890AF-C449-E34D-86FC-4BE82A41ED0D}"/>
              </a:ext>
            </a:extLst>
          </p:cNvPr>
          <p:cNvSpPr>
            <a:spLocks noGrp="1"/>
          </p:cNvSpPr>
          <p:nvPr>
            <p:ph type="body" sz="quarter" idx="20" hasCustomPrompt="1"/>
          </p:nvPr>
        </p:nvSpPr>
        <p:spPr>
          <a:xfrm>
            <a:off x="1739900" y="4077072"/>
            <a:ext cx="5795963" cy="215444"/>
          </a:xfrm>
        </p:spPr>
        <p:txBody>
          <a:bodyPr/>
          <a:lstStyle>
            <a:lvl1pPr marL="0" indent="0" algn="l">
              <a:spcBef>
                <a:spcPts val="0"/>
              </a:spcBef>
              <a:buNone/>
              <a:defRPr sz="1400">
                <a:solidFill>
                  <a:schemeClr val="tx1"/>
                </a:solidFill>
                <a:latin typeface="+mn-lt"/>
              </a:defRPr>
            </a:lvl1pPr>
          </a:lstStyle>
          <a:p>
            <a:pPr lvl="0"/>
            <a:r>
              <a:rPr lang="en-US" dirty="0"/>
              <a:t>Job title or another attribute</a:t>
            </a:r>
          </a:p>
        </p:txBody>
      </p:sp>
      <p:sp>
        <p:nvSpPr>
          <p:cNvPr id="10" name="Title 1">
            <a:extLst>
              <a:ext uri="{FF2B5EF4-FFF2-40B4-BE49-F238E27FC236}">
                <a16:creationId xmlns:a16="http://schemas.microsoft.com/office/drawing/2014/main" id="{4B9A47D2-7C06-3E47-802E-BD98760204B1}"/>
              </a:ext>
            </a:extLst>
          </p:cNvPr>
          <p:cNvSpPr>
            <a:spLocks noGrp="1"/>
          </p:cNvSpPr>
          <p:nvPr>
            <p:ph type="title" hasCustomPrompt="1"/>
          </p:nvPr>
        </p:nvSpPr>
        <p:spPr>
          <a:xfrm>
            <a:off x="1739899" y="2025650"/>
            <a:ext cx="9866313" cy="1661993"/>
          </a:xfrm>
        </p:spPr>
        <p:txBody>
          <a:bodyPr anchor="b"/>
          <a:lstStyle>
            <a:lvl1pPr>
              <a:defRPr>
                <a:solidFill>
                  <a:schemeClr val="accent3"/>
                </a:solidFill>
              </a:defRPr>
            </a:lvl1pPr>
          </a:lstStyle>
          <a:p>
            <a:r>
              <a:rPr lang="en-US" dirty="0"/>
              <a:t>Add quote text here Add quote text here Add quote text here Add quote text here Add quote text here</a:t>
            </a:r>
          </a:p>
        </p:txBody>
      </p:sp>
    </p:spTree>
    <p:extLst>
      <p:ext uri="{BB962C8B-B14F-4D97-AF65-F5344CB8AC3E}">
        <p14:creationId xmlns:p14="http://schemas.microsoft.com/office/powerpoint/2010/main" val="327056325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Quote slide 2b">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339D5D9-B234-7B4F-90F8-2A7ABA2E4ABF}"/>
              </a:ext>
            </a:extLst>
          </p:cNvPr>
          <p:cNvSpPr/>
          <p:nvPr userDrawn="1"/>
        </p:nvSpPr>
        <p:spPr bwMode="auto">
          <a:xfrm>
            <a:off x="0" y="0"/>
            <a:ext cx="8128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4" name="Text Placeholder 3">
            <a:extLst>
              <a:ext uri="{FF2B5EF4-FFF2-40B4-BE49-F238E27FC236}">
                <a16:creationId xmlns:a16="http://schemas.microsoft.com/office/drawing/2014/main" id="{549D697E-24D0-AB42-8E18-256C047E4063}"/>
              </a:ext>
            </a:extLst>
          </p:cNvPr>
          <p:cNvSpPr>
            <a:spLocks noGrp="1"/>
          </p:cNvSpPr>
          <p:nvPr>
            <p:ph type="body" sz="quarter" idx="18" hasCustomPrompt="1"/>
          </p:nvPr>
        </p:nvSpPr>
        <p:spPr>
          <a:xfrm>
            <a:off x="8420100" y="2044961"/>
            <a:ext cx="3478213" cy="276999"/>
          </a:xfrm>
        </p:spPr>
        <p:txBody>
          <a:bodyPr/>
          <a:lstStyle>
            <a:lvl1pPr marL="0" indent="0" algn="l">
              <a:spcBef>
                <a:spcPts val="0"/>
              </a:spcBef>
              <a:buNone/>
              <a:defRPr sz="1800">
                <a:latin typeface="+mj-lt"/>
              </a:defRPr>
            </a:lvl1pPr>
          </a:lstStyle>
          <a:p>
            <a:pPr lvl="0"/>
            <a:r>
              <a:rPr lang="en-US" dirty="0"/>
              <a:t>Name attribute</a:t>
            </a:r>
          </a:p>
        </p:txBody>
      </p:sp>
      <p:sp>
        <p:nvSpPr>
          <p:cNvPr id="6" name="Text Placeholder 3">
            <a:extLst>
              <a:ext uri="{FF2B5EF4-FFF2-40B4-BE49-F238E27FC236}">
                <a16:creationId xmlns:a16="http://schemas.microsoft.com/office/drawing/2014/main" id="{BA94D27E-F2D3-4E43-B280-E6CF5DAAF0EF}"/>
              </a:ext>
            </a:extLst>
          </p:cNvPr>
          <p:cNvSpPr>
            <a:spLocks noGrp="1"/>
          </p:cNvSpPr>
          <p:nvPr>
            <p:ph type="body" sz="quarter" idx="20" hasCustomPrompt="1"/>
          </p:nvPr>
        </p:nvSpPr>
        <p:spPr>
          <a:xfrm>
            <a:off x="8420100" y="2342540"/>
            <a:ext cx="3478213" cy="215444"/>
          </a:xfrm>
        </p:spPr>
        <p:txBody>
          <a:bodyPr/>
          <a:lstStyle>
            <a:lvl1pPr marL="0" indent="0" algn="l">
              <a:spcBef>
                <a:spcPts val="0"/>
              </a:spcBef>
              <a:buNone/>
              <a:defRPr sz="1400">
                <a:solidFill>
                  <a:schemeClr val="accent6"/>
                </a:solidFill>
                <a:latin typeface="+mn-lt"/>
              </a:defRPr>
            </a:lvl1pPr>
          </a:lstStyle>
          <a:p>
            <a:pPr lvl="0"/>
            <a:r>
              <a:rPr lang="en-US" dirty="0"/>
              <a:t>Job title or another attribute</a:t>
            </a:r>
          </a:p>
        </p:txBody>
      </p:sp>
      <p:sp>
        <p:nvSpPr>
          <p:cNvPr id="7" name="Title 1">
            <a:extLst>
              <a:ext uri="{FF2B5EF4-FFF2-40B4-BE49-F238E27FC236}">
                <a16:creationId xmlns:a16="http://schemas.microsoft.com/office/drawing/2014/main" id="{89F65E91-FAFD-244C-A86D-629BF5974C9C}"/>
              </a:ext>
            </a:extLst>
          </p:cNvPr>
          <p:cNvSpPr>
            <a:spLocks noGrp="1"/>
          </p:cNvSpPr>
          <p:nvPr>
            <p:ph type="title" hasCustomPrompt="1"/>
          </p:nvPr>
        </p:nvSpPr>
        <p:spPr>
          <a:xfrm>
            <a:off x="1163638" y="2025650"/>
            <a:ext cx="6372225" cy="553998"/>
          </a:xfrm>
        </p:spPr>
        <p:txBody>
          <a:bodyPr anchor="t"/>
          <a:lstStyle>
            <a:lvl1pPr>
              <a:defRPr>
                <a:solidFill>
                  <a:schemeClr val="accent3"/>
                </a:solidFill>
              </a:defRPr>
            </a:lvl1pPr>
          </a:lstStyle>
          <a:p>
            <a:r>
              <a:rPr lang="en-US" dirty="0"/>
              <a:t>Add quote text here</a:t>
            </a:r>
          </a:p>
        </p:txBody>
      </p:sp>
    </p:spTree>
    <p:extLst>
      <p:ext uri="{BB962C8B-B14F-4D97-AF65-F5344CB8AC3E}">
        <p14:creationId xmlns:p14="http://schemas.microsoft.com/office/powerpoint/2010/main" val="160695231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733" userDrawn="1">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Quote slide with picture - alt">
    <p:spTree>
      <p:nvGrpSpPr>
        <p:cNvPr id="1" name=""/>
        <p:cNvGrpSpPr/>
        <p:nvPr/>
      </p:nvGrpSpPr>
      <p:grpSpPr>
        <a:xfrm>
          <a:off x="0" y="0"/>
          <a:ext cx="0" cy="0"/>
          <a:chOff x="0" y="0"/>
          <a:chExt cx="0" cy="0"/>
        </a:xfrm>
      </p:grpSpPr>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1163638" y="3779493"/>
            <a:ext cx="6372225" cy="276999"/>
          </a:xfrm>
        </p:spPr>
        <p:txBody>
          <a:bodyPr/>
          <a:lstStyle>
            <a:lvl1pPr marL="0" indent="0" algn="l">
              <a:spcBef>
                <a:spcPts val="0"/>
              </a:spcBef>
              <a:buNone/>
              <a:defRPr sz="1800">
                <a:solidFill>
                  <a:schemeClr val="accent6"/>
                </a:solidFill>
                <a:latin typeface="+mj-lt"/>
              </a:defRPr>
            </a:lvl1pPr>
          </a:lstStyle>
          <a:p>
            <a:pPr lvl="0"/>
            <a:r>
              <a:rPr lang="en-US" dirty="0"/>
              <a:t>Name attribute</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25" name="Picture Placeholder 24">
            <a:extLst>
              <a:ext uri="{FF2B5EF4-FFF2-40B4-BE49-F238E27FC236}">
                <a16:creationId xmlns:a16="http://schemas.microsoft.com/office/drawing/2014/main" id="{DB4C8BDC-6825-414F-89F2-3D7A2187253C}"/>
              </a:ext>
            </a:extLst>
          </p:cNvPr>
          <p:cNvSpPr>
            <a:spLocks noGrp="1"/>
          </p:cNvSpPr>
          <p:nvPr>
            <p:ph type="pic" sz="quarter" idx="19"/>
          </p:nvPr>
        </p:nvSpPr>
        <p:spPr>
          <a:xfrm>
            <a:off x="7835900" y="0"/>
            <a:ext cx="4356100" cy="6858000"/>
          </a:xfrm>
        </p:spPr>
        <p:txBody>
          <a:bodyPr/>
          <a:lstStyle/>
          <a:p>
            <a:r>
              <a:rPr lang="en-US"/>
              <a:t>Click icon to add picture</a:t>
            </a:r>
            <a:endParaRPr lang="en-US" dirty="0"/>
          </a:p>
        </p:txBody>
      </p:sp>
      <p:sp>
        <p:nvSpPr>
          <p:cNvPr id="26" name="Text Placeholder 3">
            <a:extLst>
              <a:ext uri="{FF2B5EF4-FFF2-40B4-BE49-F238E27FC236}">
                <a16:creationId xmlns:a16="http://schemas.microsoft.com/office/drawing/2014/main" id="{90DE3A0D-12BA-BE4F-85C2-FCD13F863574}"/>
              </a:ext>
            </a:extLst>
          </p:cNvPr>
          <p:cNvSpPr>
            <a:spLocks noGrp="1"/>
          </p:cNvSpPr>
          <p:nvPr>
            <p:ph type="body" sz="quarter" idx="20" hasCustomPrompt="1"/>
          </p:nvPr>
        </p:nvSpPr>
        <p:spPr>
          <a:xfrm>
            <a:off x="1163638" y="4077072"/>
            <a:ext cx="6372225" cy="215444"/>
          </a:xfrm>
        </p:spPr>
        <p:txBody>
          <a:bodyPr/>
          <a:lstStyle>
            <a:lvl1pPr marL="0" indent="0" algn="l">
              <a:spcBef>
                <a:spcPts val="0"/>
              </a:spcBef>
              <a:buNone/>
              <a:defRPr sz="1400">
                <a:solidFill>
                  <a:schemeClr val="accent6"/>
                </a:solidFill>
                <a:latin typeface="+mn-lt"/>
              </a:defRPr>
            </a:lvl1pPr>
          </a:lstStyle>
          <a:p>
            <a:pPr lvl="0"/>
            <a:r>
              <a:rPr lang="en-US" dirty="0"/>
              <a:t>Job title or another attribute</a:t>
            </a:r>
          </a:p>
        </p:txBody>
      </p:sp>
      <p:sp>
        <p:nvSpPr>
          <p:cNvPr id="27" name="Title 1">
            <a:extLst>
              <a:ext uri="{FF2B5EF4-FFF2-40B4-BE49-F238E27FC236}">
                <a16:creationId xmlns:a16="http://schemas.microsoft.com/office/drawing/2014/main" id="{4AA6D598-4BC5-AF4E-B609-A7442E6DEBD3}"/>
              </a:ext>
            </a:extLst>
          </p:cNvPr>
          <p:cNvSpPr>
            <a:spLocks noGrp="1"/>
          </p:cNvSpPr>
          <p:nvPr>
            <p:ph type="title" hasCustomPrompt="1"/>
          </p:nvPr>
        </p:nvSpPr>
        <p:spPr>
          <a:xfrm>
            <a:off x="1163638" y="2025650"/>
            <a:ext cx="6372225" cy="553998"/>
          </a:xfrm>
        </p:spPr>
        <p:txBody>
          <a:bodyPr anchor="t"/>
          <a:lstStyle>
            <a:lvl1pPr>
              <a:defRPr>
                <a:solidFill>
                  <a:schemeClr val="tx1"/>
                </a:solidFill>
              </a:defRPr>
            </a:lvl1pPr>
          </a:lstStyle>
          <a:p>
            <a:r>
              <a:rPr lang="en-US" dirty="0"/>
              <a:t>Add quote text here</a:t>
            </a:r>
          </a:p>
        </p:txBody>
      </p:sp>
    </p:spTree>
    <p:extLst>
      <p:ext uri="{BB962C8B-B14F-4D97-AF65-F5344CB8AC3E}">
        <p14:creationId xmlns:p14="http://schemas.microsoft.com/office/powerpoint/2010/main" val="103861675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733" userDrawn="1">
          <p15:clr>
            <a:srgbClr val="5ACBF0"/>
          </p15:clr>
        </p15:guide>
        <p15:guide id="7" pos="4747" userDrawn="1">
          <p15:clr>
            <a:srgbClr val="5ACBF0"/>
          </p15:clr>
        </p15:guide>
        <p15:guide id="8" pos="4936">
          <p15:clr>
            <a:srgbClr val="5ACBF0"/>
          </p15:clr>
        </p15:guide>
        <p15:guide id="9" pos="5123">
          <p15:clr>
            <a:srgbClr val="5ACBF0"/>
          </p15:clr>
        </p15:guide>
        <p15:guide id="10" orient="horz" pos="3465" userDrawn="1">
          <p15:clr>
            <a:srgbClr val="5ACBF0"/>
          </p15:clr>
        </p15:guide>
        <p15:guide id="11" orient="horz" pos="1956" userDrawn="1">
          <p15:clr>
            <a:srgbClr val="FBAE40"/>
          </p15:clr>
        </p15:guide>
        <p15:guide id="12" pos="1096" userDrawn="1">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dirty="0"/>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669616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04964009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Square Border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75615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75615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F20930C2-FF47-3F44-BA93-EEDCB40578EB}"/>
              </a:ext>
            </a:extLst>
          </p:cNvPr>
          <p:cNvSpPr>
            <a:spLocks noGrp="1"/>
          </p:cNvSpPr>
          <p:nvPr>
            <p:ph type="pic" sz="quarter" idx="13"/>
          </p:nvPr>
        </p:nvSpPr>
        <p:spPr>
          <a:xfrm>
            <a:off x="5627688" y="292100"/>
            <a:ext cx="6270625" cy="6272213"/>
          </a:xfrm>
        </p:spPr>
        <p:txBody>
          <a:bodyPr/>
          <a:lstStyle/>
          <a:p>
            <a:r>
              <a:rPr lang="en-US"/>
              <a:t>Click icon to add picture</a:t>
            </a:r>
          </a:p>
        </p:txBody>
      </p:sp>
    </p:spTree>
    <p:extLst>
      <p:ext uri="{BB962C8B-B14F-4D97-AF65-F5344CB8AC3E}">
        <p14:creationId xmlns:p14="http://schemas.microsoft.com/office/powerpoint/2010/main" val="8673704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3545" userDrawn="1">
          <p15:clr>
            <a:srgbClr val="FBAE40"/>
          </p15:clr>
        </p15:guide>
        <p15:guide id="6" pos="3364" userDrawn="1">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3_Title and text side by sid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48745"/>
          </a:xfrm>
        </p:spPr>
        <p:txBody>
          <a:bodyPr anchor="t">
            <a:noAutofit/>
          </a:bodyPr>
          <a:lstStyle>
            <a:lvl1pPr>
              <a:defRPr>
                <a:solidFill>
                  <a:schemeClr val="tx2"/>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9"/>
            <a:ext cx="1873779"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78310202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tx2"/>
                </a:solidFill>
              </a:defRPr>
            </a:lvl1pPr>
          </a:lstStyle>
          <a:p>
            <a:r>
              <a:rPr lang="en-US" dirty="0"/>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585789"/>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585789"/>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429000"/>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429000"/>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585789"/>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429000"/>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Tree>
    <p:extLst>
      <p:ext uri="{BB962C8B-B14F-4D97-AF65-F5344CB8AC3E}">
        <p14:creationId xmlns:p14="http://schemas.microsoft.com/office/powerpoint/2010/main" val="81487467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Left Title 3 Column Righ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accent3"/>
                </a:solidFill>
              </a:defRPr>
            </a:lvl1pPr>
          </a:lstStyle>
          <a:p>
            <a:r>
              <a:rPr lang="en-US" dirty="0"/>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961465"/>
            <a:ext cx="158908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961465"/>
            <a:ext cx="1584325"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818966"/>
            <a:ext cx="1589088" cy="2453246"/>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818965"/>
            <a:ext cx="1584325" cy="24532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968188"/>
            <a:ext cx="159543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832412"/>
            <a:ext cx="1595438" cy="2439800"/>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9" name="Text Placeholder 2">
            <a:extLst>
              <a:ext uri="{FF2B5EF4-FFF2-40B4-BE49-F238E27FC236}">
                <a16:creationId xmlns:a16="http://schemas.microsoft.com/office/drawing/2014/main" id="{CC8AF00F-83DA-104D-A2BF-D2C439FE9BB3}"/>
              </a:ext>
            </a:extLst>
          </p:cNvPr>
          <p:cNvSpPr>
            <a:spLocks noGrp="1"/>
          </p:cNvSpPr>
          <p:nvPr>
            <p:ph type="body" sz="quarter" idx="17" hasCustomPrompt="1"/>
          </p:nvPr>
        </p:nvSpPr>
        <p:spPr>
          <a:xfrm>
            <a:off x="4370387" y="585789"/>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1</a:t>
            </a:r>
          </a:p>
        </p:txBody>
      </p:sp>
      <p:sp>
        <p:nvSpPr>
          <p:cNvPr id="10" name="Text Placeholder 2">
            <a:extLst>
              <a:ext uri="{FF2B5EF4-FFF2-40B4-BE49-F238E27FC236}">
                <a16:creationId xmlns:a16="http://schemas.microsoft.com/office/drawing/2014/main" id="{24A44678-F325-7746-8C84-E6F44D505769}"/>
              </a:ext>
            </a:extLst>
          </p:cNvPr>
          <p:cNvSpPr>
            <a:spLocks noGrp="1"/>
          </p:cNvSpPr>
          <p:nvPr>
            <p:ph type="body" sz="quarter" idx="18" hasCustomPrompt="1"/>
          </p:nvPr>
        </p:nvSpPr>
        <p:spPr>
          <a:xfrm>
            <a:off x="7192962" y="585789"/>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2</a:t>
            </a:r>
          </a:p>
        </p:txBody>
      </p:sp>
      <p:sp>
        <p:nvSpPr>
          <p:cNvPr id="12" name="Text Placeholder 2">
            <a:extLst>
              <a:ext uri="{FF2B5EF4-FFF2-40B4-BE49-F238E27FC236}">
                <a16:creationId xmlns:a16="http://schemas.microsoft.com/office/drawing/2014/main" id="{0EF3CCAA-003D-324C-9FAA-5B5DC19336A2}"/>
              </a:ext>
            </a:extLst>
          </p:cNvPr>
          <p:cNvSpPr>
            <a:spLocks noGrp="1"/>
          </p:cNvSpPr>
          <p:nvPr>
            <p:ph type="body" sz="quarter" idx="19" hasCustomPrompt="1"/>
          </p:nvPr>
        </p:nvSpPr>
        <p:spPr>
          <a:xfrm>
            <a:off x="10013950" y="585789"/>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3</a:t>
            </a:r>
          </a:p>
        </p:txBody>
      </p:sp>
      <p:sp>
        <p:nvSpPr>
          <p:cNvPr id="13" name="Text Placeholder 2">
            <a:extLst>
              <a:ext uri="{FF2B5EF4-FFF2-40B4-BE49-F238E27FC236}">
                <a16:creationId xmlns:a16="http://schemas.microsoft.com/office/drawing/2014/main" id="{C2BCACD0-0017-9A49-9325-DCBC40CB2C2D}"/>
              </a:ext>
            </a:extLst>
          </p:cNvPr>
          <p:cNvSpPr>
            <a:spLocks noGrp="1"/>
          </p:cNvSpPr>
          <p:nvPr>
            <p:ph type="body" sz="quarter" idx="20" hasCustomPrompt="1"/>
          </p:nvPr>
        </p:nvSpPr>
        <p:spPr>
          <a:xfrm>
            <a:off x="4371875" y="3442448"/>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4</a:t>
            </a:r>
          </a:p>
        </p:txBody>
      </p:sp>
      <p:sp>
        <p:nvSpPr>
          <p:cNvPr id="14" name="Text Placeholder 2">
            <a:extLst>
              <a:ext uri="{FF2B5EF4-FFF2-40B4-BE49-F238E27FC236}">
                <a16:creationId xmlns:a16="http://schemas.microsoft.com/office/drawing/2014/main" id="{E251C719-BC21-8C4B-9DBC-6E80CFA162A9}"/>
              </a:ext>
            </a:extLst>
          </p:cNvPr>
          <p:cNvSpPr>
            <a:spLocks noGrp="1"/>
          </p:cNvSpPr>
          <p:nvPr>
            <p:ph type="body" sz="quarter" idx="21" hasCustomPrompt="1"/>
          </p:nvPr>
        </p:nvSpPr>
        <p:spPr>
          <a:xfrm>
            <a:off x="7198939" y="3442447"/>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5</a:t>
            </a:r>
          </a:p>
        </p:txBody>
      </p:sp>
      <p:sp>
        <p:nvSpPr>
          <p:cNvPr id="15" name="Text Placeholder 2">
            <a:extLst>
              <a:ext uri="{FF2B5EF4-FFF2-40B4-BE49-F238E27FC236}">
                <a16:creationId xmlns:a16="http://schemas.microsoft.com/office/drawing/2014/main" id="{F4273179-F1BC-0844-A024-D6A32BBE630E}"/>
              </a:ext>
            </a:extLst>
          </p:cNvPr>
          <p:cNvSpPr>
            <a:spLocks noGrp="1"/>
          </p:cNvSpPr>
          <p:nvPr>
            <p:ph type="body" sz="quarter" idx="22" hasCustomPrompt="1"/>
          </p:nvPr>
        </p:nvSpPr>
        <p:spPr>
          <a:xfrm>
            <a:off x="10013950" y="3453944"/>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6</a:t>
            </a:r>
          </a:p>
        </p:txBody>
      </p:sp>
      <p:sp>
        <p:nvSpPr>
          <p:cNvPr id="17" name="Text Placeholder 16">
            <a:extLst>
              <a:ext uri="{FF2B5EF4-FFF2-40B4-BE49-F238E27FC236}">
                <a16:creationId xmlns:a16="http://schemas.microsoft.com/office/drawing/2014/main" id="{A6C6A35A-94DF-F144-AECD-CDD578CC4A7D}"/>
              </a:ext>
            </a:extLst>
          </p:cNvPr>
          <p:cNvSpPr>
            <a:spLocks noGrp="1"/>
          </p:cNvSpPr>
          <p:nvPr>
            <p:ph type="body" sz="quarter" idx="23"/>
          </p:nvPr>
        </p:nvSpPr>
        <p:spPr>
          <a:xfrm>
            <a:off x="584200" y="1436688"/>
            <a:ext cx="2538413" cy="1249573"/>
          </a:xfrm>
        </p:spPr>
        <p:txBody>
          <a:bodyPr/>
          <a:lstStyle>
            <a:lvl1pPr marL="0" indent="0">
              <a:buNone/>
              <a:defRPr sz="1400">
                <a:solidFill>
                  <a:schemeClr val="tx1"/>
                </a:solidFill>
              </a:defRPr>
            </a:lvl1pPr>
            <a:lvl2pPr marL="228600" indent="0">
              <a:buNone/>
              <a:defRPr sz="1400">
                <a:solidFill>
                  <a:schemeClr val="tx1"/>
                </a:solidFill>
              </a:defRPr>
            </a:lvl2pPr>
            <a:lvl3pPr marL="457200" indent="0">
              <a:buNone/>
              <a:defRPr sz="1400">
                <a:solidFill>
                  <a:schemeClr val="tx1"/>
                </a:solidFill>
              </a:defRPr>
            </a:lvl3pPr>
            <a:lvl4pPr marL="661988" indent="0">
              <a:buNone/>
              <a:defRPr sz="1400">
                <a:solidFill>
                  <a:schemeClr val="tx1"/>
                </a:solidFill>
              </a:defRPr>
            </a:lvl4pPr>
            <a:lvl5pPr marL="855663" indent="0">
              <a:buNone/>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5187997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0" pos="1967">
          <p15:clr>
            <a:srgbClr val="A4A3A4"/>
          </p15:clr>
        </p15:guide>
        <p15:guide id="11" pos="2150">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8" orient="horz" pos="905">
          <p15:clr>
            <a:srgbClr val="5ACBF0"/>
          </p15:clr>
        </p15:guide>
        <p15:guide id="30"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47770739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dirty="0"/>
              <a:t>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13" name="Text Placeholder 12">
            <a:extLst>
              <a:ext uri="{FF2B5EF4-FFF2-40B4-BE49-F238E27FC236}">
                <a16:creationId xmlns:a16="http://schemas.microsoft.com/office/drawing/2014/main" id="{5A7F7DDB-BF21-0B40-8DBB-D5BC0B4C25FC}"/>
              </a:ext>
            </a:extLst>
          </p:cNvPr>
          <p:cNvSpPr>
            <a:spLocks noGrp="1"/>
          </p:cNvSpPr>
          <p:nvPr>
            <p:ph type="body" sz="quarter" idx="12" hasCustomPrompt="1"/>
          </p:nvPr>
        </p:nvSpPr>
        <p:spPr>
          <a:xfrm>
            <a:off x="49418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4" name="Text Placeholder 12">
            <a:extLst>
              <a:ext uri="{FF2B5EF4-FFF2-40B4-BE49-F238E27FC236}">
                <a16:creationId xmlns:a16="http://schemas.microsoft.com/office/drawing/2014/main" id="{4BDDDD90-9BFD-D94C-A026-A013126F234B}"/>
              </a:ext>
            </a:extLst>
          </p:cNvPr>
          <p:cNvSpPr>
            <a:spLocks noGrp="1"/>
          </p:cNvSpPr>
          <p:nvPr>
            <p:ph type="body" sz="quarter" idx="13" hasCustomPrompt="1"/>
          </p:nvPr>
        </p:nvSpPr>
        <p:spPr>
          <a:xfrm>
            <a:off x="86882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5" name="Text Placeholder 12">
            <a:extLst>
              <a:ext uri="{FF2B5EF4-FFF2-40B4-BE49-F238E27FC236}">
                <a16:creationId xmlns:a16="http://schemas.microsoft.com/office/drawing/2014/main" id="{232B6EB5-03C8-914E-9180-000AE9B40A6D}"/>
              </a:ext>
            </a:extLst>
          </p:cNvPr>
          <p:cNvSpPr>
            <a:spLocks noGrp="1"/>
          </p:cNvSpPr>
          <p:nvPr>
            <p:ph type="body" sz="quarter" idx="14" hasCustomPrompt="1"/>
          </p:nvPr>
        </p:nvSpPr>
        <p:spPr>
          <a:xfrm>
            <a:off x="49419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6" name="Text Placeholder 12">
            <a:extLst>
              <a:ext uri="{FF2B5EF4-FFF2-40B4-BE49-F238E27FC236}">
                <a16:creationId xmlns:a16="http://schemas.microsoft.com/office/drawing/2014/main" id="{E05CAB66-4649-1E49-8948-4B95A4DA20C6}"/>
              </a:ext>
            </a:extLst>
          </p:cNvPr>
          <p:cNvSpPr>
            <a:spLocks noGrp="1"/>
          </p:cNvSpPr>
          <p:nvPr>
            <p:ph type="body" sz="quarter" idx="15" hasCustomPrompt="1"/>
          </p:nvPr>
        </p:nvSpPr>
        <p:spPr>
          <a:xfrm>
            <a:off x="86883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7" name="Text Placeholder 12">
            <a:extLst>
              <a:ext uri="{FF2B5EF4-FFF2-40B4-BE49-F238E27FC236}">
                <a16:creationId xmlns:a16="http://schemas.microsoft.com/office/drawing/2014/main" id="{42F89A67-E82E-F843-9DEB-23D191BCA6DA}"/>
              </a:ext>
            </a:extLst>
          </p:cNvPr>
          <p:cNvSpPr>
            <a:spLocks noGrp="1"/>
          </p:cNvSpPr>
          <p:nvPr>
            <p:ph type="body" sz="quarter" idx="16" hasCustomPrompt="1"/>
          </p:nvPr>
        </p:nvSpPr>
        <p:spPr>
          <a:xfrm>
            <a:off x="49419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8" name="Text Placeholder 12">
            <a:extLst>
              <a:ext uri="{FF2B5EF4-FFF2-40B4-BE49-F238E27FC236}">
                <a16:creationId xmlns:a16="http://schemas.microsoft.com/office/drawing/2014/main" id="{0B8598BC-5AC5-AD4D-A8E2-20CD9CD176BF}"/>
              </a:ext>
            </a:extLst>
          </p:cNvPr>
          <p:cNvSpPr>
            <a:spLocks noGrp="1"/>
          </p:cNvSpPr>
          <p:nvPr>
            <p:ph type="body" sz="quarter" idx="17" hasCustomPrompt="1"/>
          </p:nvPr>
        </p:nvSpPr>
        <p:spPr>
          <a:xfrm>
            <a:off x="86883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Tree>
    <p:extLst>
      <p:ext uri="{BB962C8B-B14F-4D97-AF65-F5344CB8AC3E}">
        <p14:creationId xmlns:p14="http://schemas.microsoft.com/office/powerpoint/2010/main" val="367836929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userDrawn="1">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dirty="0"/>
              <a:t>Resources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29" name="Text Placeholder 4">
            <a:extLst>
              <a:ext uri="{FF2B5EF4-FFF2-40B4-BE49-F238E27FC236}">
                <a16:creationId xmlns:a16="http://schemas.microsoft.com/office/drawing/2014/main" id="{8F144F22-0BD6-9648-A319-DDB697CF396B}"/>
              </a:ext>
            </a:extLst>
          </p:cNvPr>
          <p:cNvSpPr>
            <a:spLocks noGrp="1"/>
          </p:cNvSpPr>
          <p:nvPr>
            <p:ph type="body" sz="quarter" idx="12" hasCustomPrompt="1"/>
          </p:nvPr>
        </p:nvSpPr>
        <p:spPr>
          <a:xfrm>
            <a:off x="8688289"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0" name="Text Placeholder 7">
            <a:extLst>
              <a:ext uri="{FF2B5EF4-FFF2-40B4-BE49-F238E27FC236}">
                <a16:creationId xmlns:a16="http://schemas.microsoft.com/office/drawing/2014/main" id="{5CF58F7B-2211-6646-985A-CAD949B1B5E7}"/>
              </a:ext>
            </a:extLst>
          </p:cNvPr>
          <p:cNvSpPr>
            <a:spLocks noGrp="1"/>
          </p:cNvSpPr>
          <p:nvPr>
            <p:ph type="body" sz="quarter" idx="13" hasCustomPrompt="1"/>
          </p:nvPr>
        </p:nvSpPr>
        <p:spPr>
          <a:xfrm>
            <a:off x="8688288"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1" name="Text Placeholder 4">
            <a:extLst>
              <a:ext uri="{FF2B5EF4-FFF2-40B4-BE49-F238E27FC236}">
                <a16:creationId xmlns:a16="http://schemas.microsoft.com/office/drawing/2014/main" id="{405EE505-078A-9D4D-AB44-E74DDB284FDF}"/>
              </a:ext>
            </a:extLst>
          </p:cNvPr>
          <p:cNvSpPr>
            <a:spLocks noGrp="1"/>
          </p:cNvSpPr>
          <p:nvPr>
            <p:ph type="body" sz="quarter" idx="14" hasCustomPrompt="1"/>
          </p:nvPr>
        </p:nvSpPr>
        <p:spPr>
          <a:xfrm>
            <a:off x="4943872"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2" name="Text Placeholder 7">
            <a:extLst>
              <a:ext uri="{FF2B5EF4-FFF2-40B4-BE49-F238E27FC236}">
                <a16:creationId xmlns:a16="http://schemas.microsoft.com/office/drawing/2014/main" id="{C8C6E084-6AAE-1F47-A359-962769636923}"/>
              </a:ext>
            </a:extLst>
          </p:cNvPr>
          <p:cNvSpPr>
            <a:spLocks noGrp="1"/>
          </p:cNvSpPr>
          <p:nvPr>
            <p:ph type="body" sz="quarter" idx="15" hasCustomPrompt="1"/>
          </p:nvPr>
        </p:nvSpPr>
        <p:spPr>
          <a:xfrm>
            <a:off x="4943871"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3" name="Text Placeholder 4">
            <a:extLst>
              <a:ext uri="{FF2B5EF4-FFF2-40B4-BE49-F238E27FC236}">
                <a16:creationId xmlns:a16="http://schemas.microsoft.com/office/drawing/2014/main" id="{1028C337-4BBC-0847-9E7B-072AA5006B67}"/>
              </a:ext>
            </a:extLst>
          </p:cNvPr>
          <p:cNvSpPr>
            <a:spLocks noGrp="1"/>
          </p:cNvSpPr>
          <p:nvPr>
            <p:ph type="body" sz="quarter" idx="16" hasCustomPrompt="1"/>
          </p:nvPr>
        </p:nvSpPr>
        <p:spPr>
          <a:xfrm>
            <a:off x="8688388"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4" name="Text Placeholder 7">
            <a:extLst>
              <a:ext uri="{FF2B5EF4-FFF2-40B4-BE49-F238E27FC236}">
                <a16:creationId xmlns:a16="http://schemas.microsoft.com/office/drawing/2014/main" id="{3CA908C0-CC26-994C-BCBB-16677F403D53}"/>
              </a:ext>
            </a:extLst>
          </p:cNvPr>
          <p:cNvSpPr>
            <a:spLocks noGrp="1"/>
          </p:cNvSpPr>
          <p:nvPr>
            <p:ph type="body" sz="quarter" idx="17" hasCustomPrompt="1"/>
          </p:nvPr>
        </p:nvSpPr>
        <p:spPr>
          <a:xfrm>
            <a:off x="8688387"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5" name="Text Placeholder 4">
            <a:extLst>
              <a:ext uri="{FF2B5EF4-FFF2-40B4-BE49-F238E27FC236}">
                <a16:creationId xmlns:a16="http://schemas.microsoft.com/office/drawing/2014/main" id="{2DF3FE50-082A-0948-BD94-1E474F8B6650}"/>
              </a:ext>
            </a:extLst>
          </p:cNvPr>
          <p:cNvSpPr>
            <a:spLocks noGrp="1"/>
          </p:cNvSpPr>
          <p:nvPr>
            <p:ph type="body" sz="quarter" idx="18" hasCustomPrompt="1"/>
          </p:nvPr>
        </p:nvSpPr>
        <p:spPr>
          <a:xfrm>
            <a:off x="4943971"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6" name="Text Placeholder 7">
            <a:extLst>
              <a:ext uri="{FF2B5EF4-FFF2-40B4-BE49-F238E27FC236}">
                <a16:creationId xmlns:a16="http://schemas.microsoft.com/office/drawing/2014/main" id="{51B46850-7DCD-C045-8688-B3173EA7128A}"/>
              </a:ext>
            </a:extLst>
          </p:cNvPr>
          <p:cNvSpPr>
            <a:spLocks noGrp="1"/>
          </p:cNvSpPr>
          <p:nvPr>
            <p:ph type="body" sz="quarter" idx="19" hasCustomPrompt="1"/>
          </p:nvPr>
        </p:nvSpPr>
        <p:spPr>
          <a:xfrm>
            <a:off x="4943970"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7" name="Text Placeholder 4">
            <a:extLst>
              <a:ext uri="{FF2B5EF4-FFF2-40B4-BE49-F238E27FC236}">
                <a16:creationId xmlns:a16="http://schemas.microsoft.com/office/drawing/2014/main" id="{2281B86D-86C4-EF4D-8E51-FA06DC5C129C}"/>
              </a:ext>
            </a:extLst>
          </p:cNvPr>
          <p:cNvSpPr>
            <a:spLocks noGrp="1"/>
          </p:cNvSpPr>
          <p:nvPr>
            <p:ph type="body" sz="quarter" idx="20" hasCustomPrompt="1"/>
          </p:nvPr>
        </p:nvSpPr>
        <p:spPr>
          <a:xfrm>
            <a:off x="8688388"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8" name="Text Placeholder 7">
            <a:extLst>
              <a:ext uri="{FF2B5EF4-FFF2-40B4-BE49-F238E27FC236}">
                <a16:creationId xmlns:a16="http://schemas.microsoft.com/office/drawing/2014/main" id="{CD7C6A60-8B27-F941-BE59-3393319E04A8}"/>
              </a:ext>
            </a:extLst>
          </p:cNvPr>
          <p:cNvSpPr>
            <a:spLocks noGrp="1"/>
          </p:cNvSpPr>
          <p:nvPr>
            <p:ph type="body" sz="quarter" idx="21" hasCustomPrompt="1"/>
          </p:nvPr>
        </p:nvSpPr>
        <p:spPr>
          <a:xfrm>
            <a:off x="8688387"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9" name="Text Placeholder 4">
            <a:extLst>
              <a:ext uri="{FF2B5EF4-FFF2-40B4-BE49-F238E27FC236}">
                <a16:creationId xmlns:a16="http://schemas.microsoft.com/office/drawing/2014/main" id="{65525191-F6B4-544C-B681-5D4D7614A715}"/>
              </a:ext>
            </a:extLst>
          </p:cNvPr>
          <p:cNvSpPr>
            <a:spLocks noGrp="1"/>
          </p:cNvSpPr>
          <p:nvPr>
            <p:ph type="body" sz="quarter" idx="22" hasCustomPrompt="1"/>
          </p:nvPr>
        </p:nvSpPr>
        <p:spPr>
          <a:xfrm>
            <a:off x="4943971"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40" name="Text Placeholder 7">
            <a:extLst>
              <a:ext uri="{FF2B5EF4-FFF2-40B4-BE49-F238E27FC236}">
                <a16:creationId xmlns:a16="http://schemas.microsoft.com/office/drawing/2014/main" id="{382BF458-E658-2448-A63F-544B4E757619}"/>
              </a:ext>
            </a:extLst>
          </p:cNvPr>
          <p:cNvSpPr>
            <a:spLocks noGrp="1"/>
          </p:cNvSpPr>
          <p:nvPr>
            <p:ph type="body" sz="quarter" idx="23" hasCustomPrompt="1"/>
          </p:nvPr>
        </p:nvSpPr>
        <p:spPr>
          <a:xfrm>
            <a:off x="4943970"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Tree>
    <p:extLst>
      <p:ext uri="{BB962C8B-B14F-4D97-AF65-F5344CB8AC3E}">
        <p14:creationId xmlns:p14="http://schemas.microsoft.com/office/powerpoint/2010/main" val="152312443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userDrawn="1">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2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75747"/>
          </a:xfrm>
        </p:spPr>
        <p:txBody>
          <a:bodyPr anchor="t">
            <a:noAutofit/>
          </a:bodyPr>
          <a:lstStyle>
            <a:lvl1pPr>
              <a:defRPr>
                <a:solidFill>
                  <a:schemeClr val="accent3"/>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584200" y="1286005"/>
            <a:ext cx="3187700" cy="4983033"/>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dirty="0"/>
              <a:t>Subtitle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69248679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783590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4200" y="585788"/>
            <a:ext cx="6088063" cy="608698"/>
          </a:xfrm>
        </p:spPr>
        <p:txBody>
          <a:bodyPr anchor="t">
            <a:noAutofit/>
          </a:bodyPr>
          <a:lstStyle>
            <a:lvl1pPr>
              <a:defRPr>
                <a:solidFill>
                  <a:schemeClr val="tx2"/>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8361404" y="585788"/>
            <a:ext cx="3247983" cy="5683249"/>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7" name="Text Placeholder 2">
            <a:extLst>
              <a:ext uri="{FF2B5EF4-FFF2-40B4-BE49-F238E27FC236}">
                <a16:creationId xmlns:a16="http://schemas.microsoft.com/office/drawing/2014/main" id="{731C9FF9-0EE9-A946-8C26-107C9EB0E78C}"/>
              </a:ext>
            </a:extLst>
          </p:cNvPr>
          <p:cNvSpPr>
            <a:spLocks noGrp="1"/>
          </p:cNvSpPr>
          <p:nvPr>
            <p:ph type="body" sz="quarter" idx="12"/>
          </p:nvPr>
        </p:nvSpPr>
        <p:spPr>
          <a:xfrm>
            <a:off x="584200" y="1196752"/>
            <a:ext cx="6088063" cy="2232247"/>
          </a:xfrm>
        </p:spPr>
        <p:txBody>
          <a:bodyPr anchor="t">
            <a:noAutofit/>
          </a:bodyPr>
          <a:lstStyle>
            <a:lvl1pPr marL="0" indent="0">
              <a:spcAft>
                <a:spcPts val="600"/>
              </a:spcAft>
              <a:buFont typeface="Wingdings" panose="05000000000000000000" pitchFamily="2" charset="2"/>
              <a:buNone/>
              <a:defRPr sz="200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475047256"/>
      </p:ext>
    </p:extLst>
  </p:cSld>
  <p:clrMapOvr>
    <a:masterClrMapping/>
  </p:clrMapOvr>
  <p:transition>
    <p:fade/>
  </p:transition>
  <p:extLst>
    <p:ext uri="{DCECCB84-F9BA-43D5-87BE-67443E8EF086}">
      <p15:sldGuideLst xmlns:p15="http://schemas.microsoft.com/office/powerpoint/2012/main">
        <p15:guide id="13" pos="4929" userDrawn="1">
          <p15:clr>
            <a:srgbClr val="5ACBF0"/>
          </p15:clr>
        </p15:guide>
        <p15:guide id="29" orient="horz" pos="2160">
          <p15:clr>
            <a:srgbClr val="5ACBF0"/>
          </p15:clr>
        </p15:guide>
        <p15:guide id="30" pos="4566" userDrawn="1">
          <p15:clr>
            <a:srgbClr val="5ACBF0"/>
          </p15:clr>
        </p15:guide>
        <p15:guide id="31" pos="4203" userDrawn="1">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nd text side by sid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noAutofit/>
          </a:bodyPr>
          <a:lstStyle>
            <a:lvl1pPr>
              <a:defRPr>
                <a:solidFill>
                  <a:schemeClr val="tx1"/>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88644385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nd text side by side 5">
    <p:bg>
      <p:bgRef idx="1001">
        <a:schemeClr val="bg2"/>
      </p:bgRef>
    </p:bg>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28DDDE60-CF92-3E47-B933-9AD563CFC823}"/>
              </a:ext>
              <a:ext uri="{C183D7F6-B498-43B3-948B-1728B52AA6E4}">
                <adec:decorative xmlns:adec="http://schemas.microsoft.com/office/drawing/2017/decorative" val="1"/>
              </a:ext>
            </a:extLst>
          </p:cNvPr>
          <p:cNvCxnSpPr>
            <a:cxnSpLocks/>
          </p:cNvCxnSpPr>
          <p:nvPr userDrawn="1"/>
        </p:nvCxnSpPr>
        <p:spPr>
          <a:xfrm>
            <a:off x="6096000" y="1989442"/>
            <a:ext cx="0" cy="2879117"/>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A9E8FB02-E25B-E14D-8924-32CC3949ADD1}"/>
              </a:ext>
            </a:extLst>
          </p:cNvPr>
          <p:cNvSpPr>
            <a:spLocks noGrp="1"/>
          </p:cNvSpPr>
          <p:nvPr>
            <p:ph type="title" hasCustomPrompt="1"/>
          </p:nvPr>
        </p:nvSpPr>
        <p:spPr>
          <a:xfrm>
            <a:off x="588263" y="585788"/>
            <a:ext cx="4894962" cy="5683250"/>
          </a:xfrm>
        </p:spPr>
        <p:txBody>
          <a:bodyPr anchor="ctr">
            <a:noAutofit/>
          </a:bodyPr>
          <a:lstStyle>
            <a:lvl1pPr>
              <a:defRPr>
                <a:solidFill>
                  <a:schemeClr val="accent3"/>
                </a:solidFill>
              </a:defRPr>
            </a:lvl1pPr>
          </a:lstStyle>
          <a:p>
            <a:r>
              <a:rPr lang="en-US" dirty="0"/>
              <a:t>Title</a:t>
            </a:r>
          </a:p>
        </p:txBody>
      </p:sp>
      <p:sp>
        <p:nvSpPr>
          <p:cNvPr id="6" name="Text Placeholder 2">
            <a:extLst>
              <a:ext uri="{FF2B5EF4-FFF2-40B4-BE49-F238E27FC236}">
                <a16:creationId xmlns:a16="http://schemas.microsoft.com/office/drawing/2014/main" id="{C74FD3CD-1AFC-E14A-A565-37F4D59C5377}"/>
              </a:ext>
            </a:extLst>
          </p:cNvPr>
          <p:cNvSpPr>
            <a:spLocks noGrp="1"/>
          </p:cNvSpPr>
          <p:nvPr>
            <p:ph type="body" sz="quarter" idx="11"/>
          </p:nvPr>
        </p:nvSpPr>
        <p:spPr>
          <a:xfrm>
            <a:off x="6672262" y="585788"/>
            <a:ext cx="4937125"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405326340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6" pos="3749">
          <p15:clr>
            <a:srgbClr val="A4A3A4"/>
          </p15:clr>
        </p15:guide>
        <p15:guide id="17" pos="3931" userDrawn="1">
          <p15:clr>
            <a:srgbClr val="A4A3A4"/>
          </p15:clr>
        </p15:guide>
        <p15:guide id="28" pos="3840">
          <p15:clr>
            <a:srgbClr val="F26B43"/>
          </p15:clr>
        </p15:guide>
        <p15:guide id="29" pos="3454" userDrawn="1">
          <p15:clr>
            <a:srgbClr val="FBAE40"/>
          </p15:clr>
        </p15:guide>
        <p15:guide id="30" pos="4203"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End Slide Color Bkg">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dirty="0"/>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5999618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userDrawn="1">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Project Profi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3" y="585788"/>
            <a:ext cx="4726687" cy="850900"/>
          </a:xfrm>
        </p:spPr>
        <p:txBody>
          <a:bodyPr anchor="t">
            <a:noAutofit/>
          </a:bodyPr>
          <a:lstStyle>
            <a:lvl1pPr>
              <a:defRPr>
                <a:solidFill>
                  <a:schemeClr val="accent3"/>
                </a:solidFill>
              </a:defRPr>
            </a:lvl1pPr>
          </a:lstStyle>
          <a:p>
            <a:r>
              <a:rPr lang="en-US" dirty="0"/>
              <a:t>Project Name</a:t>
            </a:r>
          </a:p>
        </p:txBody>
      </p:sp>
      <p:cxnSp>
        <p:nvCxnSpPr>
          <p:cNvPr id="11" name="Straight Connector 10">
            <a:extLst>
              <a:ext uri="{FF2B5EF4-FFF2-40B4-BE49-F238E27FC236}">
                <a16:creationId xmlns:a16="http://schemas.microsoft.com/office/drawing/2014/main" id="{B2304FDD-17CA-A147-9CB2-F7A4E83816B0}"/>
              </a:ext>
            </a:extLst>
          </p:cNvPr>
          <p:cNvCxnSpPr/>
          <p:nvPr userDrawn="1"/>
        </p:nvCxnSpPr>
        <p:spPr>
          <a:xfrm>
            <a:off x="6240463" y="2028346"/>
            <a:ext cx="5368925"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ext Placeholder 22">
            <a:extLst>
              <a:ext uri="{FF2B5EF4-FFF2-40B4-BE49-F238E27FC236}">
                <a16:creationId xmlns:a16="http://schemas.microsoft.com/office/drawing/2014/main" id="{7E88AE75-9022-0C40-AABE-5A0B8F88A37D}"/>
              </a:ext>
            </a:extLst>
          </p:cNvPr>
          <p:cNvSpPr>
            <a:spLocks noGrp="1"/>
          </p:cNvSpPr>
          <p:nvPr>
            <p:ph type="body" sz="quarter" idx="10" hasCustomPrompt="1"/>
          </p:nvPr>
        </p:nvSpPr>
        <p:spPr>
          <a:xfrm>
            <a:off x="584201" y="2017713"/>
            <a:ext cx="3481387" cy="2326791"/>
          </a:xfrm>
        </p:spPr>
        <p:txBody>
          <a:bodyPr/>
          <a:lstStyle>
            <a:lvl1pPr marL="0" indent="0">
              <a:lnSpc>
                <a:spcPct val="100000"/>
              </a:lnSpc>
              <a:buNone/>
              <a:defRPr sz="1800">
                <a:solidFill>
                  <a:schemeClr val="bg1"/>
                </a:solidFill>
              </a:defRPr>
            </a:lvl1pPr>
            <a:lvl2pPr marL="228600" indent="0">
              <a:buNone/>
              <a:defRPr sz="1800">
                <a:solidFill>
                  <a:schemeClr val="bg1"/>
                </a:solidFill>
              </a:defRPr>
            </a:lvl2pPr>
            <a:lvl3pPr marL="457200" indent="0">
              <a:buNone/>
              <a:defRPr sz="1800">
                <a:solidFill>
                  <a:schemeClr val="bg1"/>
                </a:solidFill>
              </a:defRPr>
            </a:lvl3pPr>
            <a:lvl4pPr marL="661988" indent="0">
              <a:buNone/>
              <a:defRPr sz="1800">
                <a:solidFill>
                  <a:schemeClr val="bg1"/>
                </a:solidFill>
              </a:defRPr>
            </a:lvl4pPr>
            <a:lvl5pPr marL="855663" indent="0">
              <a:buNone/>
              <a:defRPr sz="1800">
                <a:solidFill>
                  <a:schemeClr val="bg1"/>
                </a:solidFill>
              </a:defRPr>
            </a:lvl5pPr>
          </a:lstStyle>
          <a:p>
            <a:pPr>
              <a:lnSpc>
                <a:spcPct val="100000"/>
              </a:lnSpc>
            </a:pPr>
            <a:r>
              <a:rPr lang="en-US" sz="1800" b="0" dirty="0">
                <a:solidFill>
                  <a:schemeClr val="bg1"/>
                </a:solidFill>
                <a:latin typeface="Segoe UI" panose="020B0502040204020203" pitchFamily="34" charset="0"/>
                <a:cs typeface="Segoe UI" panose="020B0502040204020203" pitchFamily="34" charset="0"/>
              </a:rPr>
              <a:t>Provide more context and a detailed overview of what the project goals are, what you have or hope to accomplish.</a:t>
            </a:r>
          </a:p>
          <a:p>
            <a:pPr>
              <a:lnSpc>
                <a:spcPct val="100000"/>
              </a:lnSpc>
            </a:pPr>
            <a:endParaRPr lang="en-US" sz="1800" b="0" dirty="0">
              <a:solidFill>
                <a:schemeClr val="bg1"/>
              </a:solidFill>
              <a:latin typeface="Segoe UI" panose="020B0502040204020203" pitchFamily="34" charset="0"/>
              <a:cs typeface="Segoe UI" panose="020B0502040204020203" pitchFamily="34" charset="0"/>
            </a:endParaRPr>
          </a:p>
          <a:p>
            <a:pPr>
              <a:lnSpc>
                <a:spcPct val="100000"/>
              </a:lnSpc>
            </a:pPr>
            <a:r>
              <a:rPr lang="en-US" sz="1800" b="0" dirty="0">
                <a:solidFill>
                  <a:schemeClr val="bg1"/>
                </a:solidFill>
                <a:latin typeface="Segoe UI" panose="020B0502040204020203" pitchFamily="34" charset="0"/>
                <a:cs typeface="Segoe UI" panose="020B0502040204020203" pitchFamily="34" charset="0"/>
              </a:rPr>
              <a:t>This space accommodates multiple lines of text so there is enough room to give details.</a:t>
            </a:r>
          </a:p>
        </p:txBody>
      </p:sp>
      <p:sp>
        <p:nvSpPr>
          <p:cNvPr id="32" name="Text Placeholder 31">
            <a:extLst>
              <a:ext uri="{FF2B5EF4-FFF2-40B4-BE49-F238E27FC236}">
                <a16:creationId xmlns:a16="http://schemas.microsoft.com/office/drawing/2014/main" id="{A0CD7186-AF1B-F240-9FA1-9EE24D7F044C}"/>
              </a:ext>
            </a:extLst>
          </p:cNvPr>
          <p:cNvSpPr>
            <a:spLocks noGrp="1"/>
          </p:cNvSpPr>
          <p:nvPr>
            <p:ph type="body" sz="quarter" idx="11" hasCustomPrompt="1"/>
          </p:nvPr>
        </p:nvSpPr>
        <p:spPr>
          <a:xfrm>
            <a:off x="6240463" y="585788"/>
            <a:ext cx="1597025"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dirty="0"/>
              <a:t>$2M</a:t>
            </a:r>
          </a:p>
        </p:txBody>
      </p:sp>
      <p:sp>
        <p:nvSpPr>
          <p:cNvPr id="33" name="Text Placeholder 31">
            <a:extLst>
              <a:ext uri="{FF2B5EF4-FFF2-40B4-BE49-F238E27FC236}">
                <a16:creationId xmlns:a16="http://schemas.microsoft.com/office/drawing/2014/main" id="{7587C738-B53A-F743-AF70-728C3FB00C7E}"/>
              </a:ext>
            </a:extLst>
          </p:cNvPr>
          <p:cNvSpPr>
            <a:spLocks noGrp="1"/>
          </p:cNvSpPr>
          <p:nvPr>
            <p:ph type="body" sz="quarter" idx="12" hasCustomPrompt="1"/>
          </p:nvPr>
        </p:nvSpPr>
        <p:spPr>
          <a:xfrm>
            <a:off x="8148638" y="585788"/>
            <a:ext cx="1560611"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dirty="0"/>
              <a:t>70%</a:t>
            </a:r>
          </a:p>
        </p:txBody>
      </p:sp>
      <p:sp>
        <p:nvSpPr>
          <p:cNvPr id="34" name="Text Placeholder 31">
            <a:extLst>
              <a:ext uri="{FF2B5EF4-FFF2-40B4-BE49-F238E27FC236}">
                <a16:creationId xmlns:a16="http://schemas.microsoft.com/office/drawing/2014/main" id="{51CBA738-F416-D541-8E97-0F3A7416055D}"/>
              </a:ext>
            </a:extLst>
          </p:cNvPr>
          <p:cNvSpPr>
            <a:spLocks noGrp="1"/>
          </p:cNvSpPr>
          <p:nvPr>
            <p:ph type="body" sz="quarter" idx="13" hasCustomPrompt="1"/>
          </p:nvPr>
        </p:nvSpPr>
        <p:spPr>
          <a:xfrm>
            <a:off x="10013951" y="585788"/>
            <a:ext cx="1595438"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dirty="0"/>
              <a:t>300</a:t>
            </a:r>
          </a:p>
        </p:txBody>
      </p:sp>
      <p:sp>
        <p:nvSpPr>
          <p:cNvPr id="36" name="Text Placeholder 35">
            <a:extLst>
              <a:ext uri="{FF2B5EF4-FFF2-40B4-BE49-F238E27FC236}">
                <a16:creationId xmlns:a16="http://schemas.microsoft.com/office/drawing/2014/main" id="{28B23554-69BF-764F-A44D-94C8151E6484}"/>
              </a:ext>
            </a:extLst>
          </p:cNvPr>
          <p:cNvSpPr>
            <a:spLocks noGrp="1"/>
          </p:cNvSpPr>
          <p:nvPr>
            <p:ph type="body" sz="quarter" idx="14" hasCustomPrompt="1"/>
          </p:nvPr>
        </p:nvSpPr>
        <p:spPr>
          <a:xfrm>
            <a:off x="6240463"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Financial</a:t>
            </a:r>
          </a:p>
          <a:p>
            <a:pPr lvl="0"/>
            <a:r>
              <a:rPr lang="en-US" dirty="0"/>
              <a:t>Value</a:t>
            </a:r>
          </a:p>
        </p:txBody>
      </p:sp>
      <p:sp>
        <p:nvSpPr>
          <p:cNvPr id="37" name="Text Placeholder 35">
            <a:extLst>
              <a:ext uri="{FF2B5EF4-FFF2-40B4-BE49-F238E27FC236}">
                <a16:creationId xmlns:a16="http://schemas.microsoft.com/office/drawing/2014/main" id="{F959484E-ADD1-F94C-8470-0C113E2E167A}"/>
              </a:ext>
            </a:extLst>
          </p:cNvPr>
          <p:cNvSpPr>
            <a:spLocks noGrp="1"/>
          </p:cNvSpPr>
          <p:nvPr>
            <p:ph type="body" sz="quarter" idx="15" hasCustomPrompt="1"/>
          </p:nvPr>
        </p:nvSpPr>
        <p:spPr>
          <a:xfrm>
            <a:off x="8148638"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Percentage</a:t>
            </a:r>
          </a:p>
          <a:p>
            <a:pPr lvl="0"/>
            <a:r>
              <a:rPr lang="en-US" dirty="0"/>
              <a:t>Value</a:t>
            </a:r>
          </a:p>
        </p:txBody>
      </p:sp>
      <p:sp>
        <p:nvSpPr>
          <p:cNvPr id="38" name="Text Placeholder 35">
            <a:extLst>
              <a:ext uri="{FF2B5EF4-FFF2-40B4-BE49-F238E27FC236}">
                <a16:creationId xmlns:a16="http://schemas.microsoft.com/office/drawing/2014/main" id="{3B6DEB9F-381E-D641-A8C9-29A7CC18D3E2}"/>
              </a:ext>
            </a:extLst>
          </p:cNvPr>
          <p:cNvSpPr>
            <a:spLocks noGrp="1"/>
          </p:cNvSpPr>
          <p:nvPr>
            <p:ph type="body" sz="quarter" idx="16" hasCustomPrompt="1"/>
          </p:nvPr>
        </p:nvSpPr>
        <p:spPr>
          <a:xfrm>
            <a:off x="10013950" y="1233489"/>
            <a:ext cx="1595438"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Additional</a:t>
            </a:r>
          </a:p>
          <a:p>
            <a:pPr lvl="0"/>
            <a:r>
              <a:rPr lang="en-US" dirty="0"/>
              <a:t>Value</a:t>
            </a:r>
          </a:p>
        </p:txBody>
      </p:sp>
      <p:sp>
        <p:nvSpPr>
          <p:cNvPr id="40" name="Text Placeholder 39">
            <a:extLst>
              <a:ext uri="{FF2B5EF4-FFF2-40B4-BE49-F238E27FC236}">
                <a16:creationId xmlns:a16="http://schemas.microsoft.com/office/drawing/2014/main" id="{F5A202A1-4A1F-5843-BD54-EC098D909269}"/>
              </a:ext>
            </a:extLst>
          </p:cNvPr>
          <p:cNvSpPr>
            <a:spLocks noGrp="1"/>
          </p:cNvSpPr>
          <p:nvPr>
            <p:ph type="body" sz="quarter" idx="17" hasCustomPrompt="1"/>
          </p:nvPr>
        </p:nvSpPr>
        <p:spPr>
          <a:xfrm>
            <a:off x="6240463" y="2017713"/>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dirty="0"/>
              <a:t>Project goals</a:t>
            </a:r>
          </a:p>
        </p:txBody>
      </p:sp>
      <p:sp>
        <p:nvSpPr>
          <p:cNvPr id="42" name="Text Placeholder 41">
            <a:extLst>
              <a:ext uri="{FF2B5EF4-FFF2-40B4-BE49-F238E27FC236}">
                <a16:creationId xmlns:a16="http://schemas.microsoft.com/office/drawing/2014/main" id="{9E4D6518-F39B-D540-BBC8-F615FE1B6AF1}"/>
              </a:ext>
            </a:extLst>
          </p:cNvPr>
          <p:cNvSpPr>
            <a:spLocks noGrp="1"/>
          </p:cNvSpPr>
          <p:nvPr>
            <p:ph type="body" sz="quarter" idx="18" hasCustomPrompt="1"/>
          </p:nvPr>
        </p:nvSpPr>
        <p:spPr>
          <a:xfrm>
            <a:off x="6240463" y="2977115"/>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dirty="0"/>
              <a:t>Descriptive text</a:t>
            </a:r>
          </a:p>
        </p:txBody>
      </p:sp>
      <p:sp>
        <p:nvSpPr>
          <p:cNvPr id="43" name="Text Placeholder 39">
            <a:extLst>
              <a:ext uri="{FF2B5EF4-FFF2-40B4-BE49-F238E27FC236}">
                <a16:creationId xmlns:a16="http://schemas.microsoft.com/office/drawing/2014/main" id="{BFD70A96-999C-1A46-83A7-D06801F55DB7}"/>
              </a:ext>
            </a:extLst>
          </p:cNvPr>
          <p:cNvSpPr>
            <a:spLocks noGrp="1"/>
          </p:cNvSpPr>
          <p:nvPr>
            <p:ph type="body" sz="quarter" idx="19" hasCustomPrompt="1"/>
          </p:nvPr>
        </p:nvSpPr>
        <p:spPr>
          <a:xfrm>
            <a:off x="6240463" y="4161319"/>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dirty="0"/>
              <a:t>Project goals</a:t>
            </a:r>
          </a:p>
        </p:txBody>
      </p:sp>
      <p:sp>
        <p:nvSpPr>
          <p:cNvPr id="44" name="Text Placeholder 41">
            <a:extLst>
              <a:ext uri="{FF2B5EF4-FFF2-40B4-BE49-F238E27FC236}">
                <a16:creationId xmlns:a16="http://schemas.microsoft.com/office/drawing/2014/main" id="{F57534EE-A31A-3942-81EF-7420176EDD7B}"/>
              </a:ext>
            </a:extLst>
          </p:cNvPr>
          <p:cNvSpPr>
            <a:spLocks noGrp="1"/>
          </p:cNvSpPr>
          <p:nvPr>
            <p:ph type="body" sz="quarter" idx="20" hasCustomPrompt="1"/>
          </p:nvPr>
        </p:nvSpPr>
        <p:spPr>
          <a:xfrm>
            <a:off x="6240463" y="5120721"/>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dirty="0"/>
              <a:t>Descriptive text</a:t>
            </a:r>
          </a:p>
        </p:txBody>
      </p:sp>
    </p:spTree>
    <p:extLst>
      <p:ext uri="{BB962C8B-B14F-4D97-AF65-F5344CB8AC3E}">
        <p14:creationId xmlns:p14="http://schemas.microsoft.com/office/powerpoint/2010/main" val="3455035362"/>
      </p:ext>
    </p:extLst>
  </p:cSld>
  <p:clrMapOvr>
    <a:masterClrMapping/>
  </p:clrMapOvr>
  <p:transition>
    <p:fade/>
  </p:transition>
  <p:extLst>
    <p:ext uri="{DCECCB84-F9BA-43D5-87BE-67443E8EF086}">
      <p15:sldGuideLst xmlns:p15="http://schemas.microsoft.com/office/powerpoint/2012/main">
        <p15:guide id="16" pos="3754" userDrawn="1">
          <p15:clr>
            <a:srgbClr val="A4A3A4"/>
          </p15:clr>
        </p15:guide>
        <p15:guide id="17" pos="3931" userDrawn="1">
          <p15:clr>
            <a:srgbClr val="A4A3A4"/>
          </p15:clr>
        </p15:guide>
        <p15:guide id="20" pos="4937">
          <p15:clr>
            <a:srgbClr val="A4A3A4"/>
          </p15:clr>
        </p15:guide>
        <p15:guide id="21" pos="5133" userDrawn="1">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777" userDrawn="1">
          <p15:clr>
            <a:srgbClr val="FBAE40"/>
          </p15:clr>
        </p15:guide>
        <p15:guide id="32" orient="horz" pos="1162" userDrawn="1">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eam Slide 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4065589"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4" y="585788"/>
            <a:ext cx="2824862" cy="850900"/>
          </a:xfrm>
        </p:spPr>
        <p:txBody>
          <a:bodyPr anchor="t">
            <a:noAutofit/>
          </a:bodyPr>
          <a:lstStyle>
            <a:lvl1pPr>
              <a:defRPr>
                <a:solidFill>
                  <a:schemeClr val="accent3"/>
                </a:solidFill>
              </a:defRPr>
            </a:lvl1pPr>
          </a:lstStyle>
          <a:p>
            <a:r>
              <a:rPr lang="en-US" dirty="0"/>
              <a:t>Hello</a:t>
            </a:r>
          </a:p>
        </p:txBody>
      </p:sp>
      <p:sp>
        <p:nvSpPr>
          <p:cNvPr id="25" name="Text Placeholder 24">
            <a:extLst>
              <a:ext uri="{FF2B5EF4-FFF2-40B4-BE49-F238E27FC236}">
                <a16:creationId xmlns:a16="http://schemas.microsoft.com/office/drawing/2014/main" id="{687B7084-FB17-304C-A2D7-1145E7FE9D5A}"/>
              </a:ext>
            </a:extLst>
          </p:cNvPr>
          <p:cNvSpPr>
            <a:spLocks noGrp="1"/>
          </p:cNvSpPr>
          <p:nvPr>
            <p:ph type="body" sz="quarter" idx="11" hasCustomPrompt="1"/>
          </p:nvPr>
        </p:nvSpPr>
        <p:spPr>
          <a:xfrm>
            <a:off x="7192963" y="1437685"/>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27" name="Text Placeholder 26">
            <a:extLst>
              <a:ext uri="{FF2B5EF4-FFF2-40B4-BE49-F238E27FC236}">
                <a16:creationId xmlns:a16="http://schemas.microsoft.com/office/drawing/2014/main" id="{0B58D5F9-9ECC-AE4D-AEE6-08C911DE2503}"/>
              </a:ext>
            </a:extLst>
          </p:cNvPr>
          <p:cNvSpPr>
            <a:spLocks noGrp="1"/>
          </p:cNvSpPr>
          <p:nvPr>
            <p:ph type="body" sz="quarter" idx="12" hasCustomPrompt="1"/>
          </p:nvPr>
        </p:nvSpPr>
        <p:spPr>
          <a:xfrm>
            <a:off x="7192963" y="1802269"/>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29" name="Text Placeholder 28">
            <a:extLst>
              <a:ext uri="{FF2B5EF4-FFF2-40B4-BE49-F238E27FC236}">
                <a16:creationId xmlns:a16="http://schemas.microsoft.com/office/drawing/2014/main" id="{688E32A6-35BF-E143-8E34-3EF1E3F217EA}"/>
              </a:ext>
            </a:extLst>
          </p:cNvPr>
          <p:cNvSpPr>
            <a:spLocks noGrp="1"/>
          </p:cNvSpPr>
          <p:nvPr>
            <p:ph type="body" sz="quarter" idx="13" hasCustomPrompt="1"/>
          </p:nvPr>
        </p:nvSpPr>
        <p:spPr>
          <a:xfrm>
            <a:off x="7192963" y="2200939"/>
            <a:ext cx="3835399" cy="1150185"/>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quis</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nostrud</a:t>
            </a:r>
            <a:r>
              <a:rPr lang="en-US" sz="1200" b="0" dirty="0">
                <a:solidFill>
                  <a:srgbClr val="505050"/>
                </a:solidFill>
                <a:latin typeface="Segoe UI" panose="020B0502040204020203" pitchFamily="34" charset="0"/>
                <a:cs typeface="Segoe UI" panose="020B0502040204020203" pitchFamily="34" charset="0"/>
              </a:rPr>
              <a:t> exercitation </a:t>
            </a:r>
            <a:r>
              <a:rPr lang="en-US" sz="1200" b="0" dirty="0" err="1">
                <a:solidFill>
                  <a:srgbClr val="505050"/>
                </a:solidFill>
                <a:latin typeface="Segoe UI" panose="020B0502040204020203" pitchFamily="34" charset="0"/>
                <a:cs typeface="Segoe UI" panose="020B0502040204020203" pitchFamily="34" charset="0"/>
              </a:rPr>
              <a:t>ullamco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laboris</a:t>
            </a:r>
            <a:r>
              <a:rPr lang="en-US" sz="1200" b="0" dirty="0">
                <a:solidFill>
                  <a:srgbClr val="505050"/>
                </a:solidFill>
                <a:latin typeface="Segoe UI" panose="020B0502040204020203" pitchFamily="34" charset="0"/>
                <a:cs typeface="Segoe UI" panose="020B0502040204020203" pitchFamily="34" charset="0"/>
              </a:rPr>
              <a:t> nisi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aliquip</a:t>
            </a:r>
            <a:r>
              <a:rPr lang="en-US" sz="1200" b="0" dirty="0">
                <a:solidFill>
                  <a:srgbClr val="505050"/>
                </a:solidFill>
                <a:latin typeface="Segoe UI" panose="020B0502040204020203" pitchFamily="34" charset="0"/>
                <a:cs typeface="Segoe UI" panose="020B0502040204020203" pitchFamily="34" charset="0"/>
              </a:rPr>
              <a:t> ex </a:t>
            </a:r>
            <a:r>
              <a:rPr lang="en-US" sz="1200" b="0" dirty="0" err="1">
                <a:solidFill>
                  <a:srgbClr val="505050"/>
                </a:solidFill>
                <a:latin typeface="Segoe UI" panose="020B0502040204020203" pitchFamily="34" charset="0"/>
                <a:cs typeface="Segoe UI" panose="020B0502040204020203" pitchFamily="34" charset="0"/>
              </a:rPr>
              <a:t>ea</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commodo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consequat</a:t>
            </a:r>
            <a:r>
              <a:rPr lang="en-US" sz="1200" b="0" dirty="0">
                <a:solidFill>
                  <a:srgbClr val="505050"/>
                </a:solidFill>
                <a:latin typeface="Segoe UI" panose="020B0502040204020203" pitchFamily="34" charset="0"/>
                <a:cs typeface="Segoe UI" panose="020B0502040204020203" pitchFamily="34" charset="0"/>
              </a:rPr>
              <a:t>. </a:t>
            </a:r>
          </a:p>
        </p:txBody>
      </p:sp>
      <p:sp>
        <p:nvSpPr>
          <p:cNvPr id="30" name="Text Placeholder 24">
            <a:extLst>
              <a:ext uri="{FF2B5EF4-FFF2-40B4-BE49-F238E27FC236}">
                <a16:creationId xmlns:a16="http://schemas.microsoft.com/office/drawing/2014/main" id="{0B57611E-E7C7-324D-8BF8-320980FF4F27}"/>
              </a:ext>
            </a:extLst>
          </p:cNvPr>
          <p:cNvSpPr>
            <a:spLocks noGrp="1"/>
          </p:cNvSpPr>
          <p:nvPr>
            <p:ph type="body" sz="quarter" idx="14" hasCustomPrompt="1"/>
          </p:nvPr>
        </p:nvSpPr>
        <p:spPr>
          <a:xfrm>
            <a:off x="7192963" y="4292600"/>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31" name="Text Placeholder 26">
            <a:extLst>
              <a:ext uri="{FF2B5EF4-FFF2-40B4-BE49-F238E27FC236}">
                <a16:creationId xmlns:a16="http://schemas.microsoft.com/office/drawing/2014/main" id="{3340D410-0B5B-4B4B-AEA6-2655A1EB04FD}"/>
              </a:ext>
            </a:extLst>
          </p:cNvPr>
          <p:cNvSpPr>
            <a:spLocks noGrp="1"/>
          </p:cNvSpPr>
          <p:nvPr>
            <p:ph type="body" sz="quarter" idx="15" hasCustomPrompt="1"/>
          </p:nvPr>
        </p:nvSpPr>
        <p:spPr>
          <a:xfrm>
            <a:off x="7192963" y="4657184"/>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32" name="Text Placeholder 28">
            <a:extLst>
              <a:ext uri="{FF2B5EF4-FFF2-40B4-BE49-F238E27FC236}">
                <a16:creationId xmlns:a16="http://schemas.microsoft.com/office/drawing/2014/main" id="{BD35ACAE-2494-4842-AAF6-13BCA3369290}"/>
              </a:ext>
            </a:extLst>
          </p:cNvPr>
          <p:cNvSpPr>
            <a:spLocks noGrp="1"/>
          </p:cNvSpPr>
          <p:nvPr>
            <p:ph type="body" sz="quarter" idx="16" hasCustomPrompt="1"/>
          </p:nvPr>
        </p:nvSpPr>
        <p:spPr>
          <a:xfrm>
            <a:off x="7192963" y="5055854"/>
            <a:ext cx="3835400" cy="1213183"/>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quis</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nostrud</a:t>
            </a:r>
            <a:r>
              <a:rPr lang="en-US" sz="1200" b="0" dirty="0">
                <a:solidFill>
                  <a:srgbClr val="505050"/>
                </a:solidFill>
                <a:latin typeface="Segoe UI" panose="020B0502040204020203" pitchFamily="34" charset="0"/>
                <a:cs typeface="Segoe UI" panose="020B0502040204020203" pitchFamily="34" charset="0"/>
              </a:rPr>
              <a:t> exercitation </a:t>
            </a:r>
            <a:r>
              <a:rPr lang="en-US" sz="1200" b="0" dirty="0" err="1">
                <a:solidFill>
                  <a:srgbClr val="505050"/>
                </a:solidFill>
                <a:latin typeface="Segoe UI" panose="020B0502040204020203" pitchFamily="34" charset="0"/>
                <a:cs typeface="Segoe UI" panose="020B0502040204020203" pitchFamily="34" charset="0"/>
              </a:rPr>
              <a:t>ullamco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laboris</a:t>
            </a:r>
            <a:r>
              <a:rPr lang="en-US" sz="1200" b="0" dirty="0">
                <a:solidFill>
                  <a:srgbClr val="505050"/>
                </a:solidFill>
                <a:latin typeface="Segoe UI" panose="020B0502040204020203" pitchFamily="34" charset="0"/>
                <a:cs typeface="Segoe UI" panose="020B0502040204020203" pitchFamily="34" charset="0"/>
              </a:rPr>
              <a:t> nisi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aliquip</a:t>
            </a:r>
            <a:r>
              <a:rPr lang="en-US" sz="1200" b="0" dirty="0">
                <a:solidFill>
                  <a:srgbClr val="505050"/>
                </a:solidFill>
                <a:latin typeface="Segoe UI" panose="020B0502040204020203" pitchFamily="34" charset="0"/>
                <a:cs typeface="Segoe UI" panose="020B0502040204020203" pitchFamily="34" charset="0"/>
              </a:rPr>
              <a:t> ex </a:t>
            </a:r>
            <a:r>
              <a:rPr lang="en-US" sz="1200" b="0" dirty="0" err="1">
                <a:solidFill>
                  <a:srgbClr val="505050"/>
                </a:solidFill>
                <a:latin typeface="Segoe UI" panose="020B0502040204020203" pitchFamily="34" charset="0"/>
                <a:cs typeface="Segoe UI" panose="020B0502040204020203" pitchFamily="34" charset="0"/>
              </a:rPr>
              <a:t>ea</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commodo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consequat</a:t>
            </a:r>
            <a:r>
              <a:rPr lang="en-US" sz="1200" b="0" dirty="0">
                <a:solidFill>
                  <a:srgbClr val="505050"/>
                </a:solidFill>
                <a:latin typeface="Segoe UI" panose="020B0502040204020203" pitchFamily="34" charset="0"/>
                <a:cs typeface="Segoe UI" panose="020B0502040204020203" pitchFamily="34" charset="0"/>
              </a:rPr>
              <a:t>. </a:t>
            </a:r>
          </a:p>
        </p:txBody>
      </p:sp>
      <p:sp>
        <p:nvSpPr>
          <p:cNvPr id="40" name="Picture Placeholder 39">
            <a:extLst>
              <a:ext uri="{FF2B5EF4-FFF2-40B4-BE49-F238E27FC236}">
                <a16:creationId xmlns:a16="http://schemas.microsoft.com/office/drawing/2014/main" id="{BA73218E-471B-984D-AF23-10EDB19E9A7F}"/>
              </a:ext>
            </a:extLst>
          </p:cNvPr>
          <p:cNvSpPr>
            <a:spLocks noGrp="1"/>
          </p:cNvSpPr>
          <p:nvPr>
            <p:ph type="pic" sz="quarter" idx="17"/>
          </p:nvPr>
        </p:nvSpPr>
        <p:spPr>
          <a:xfrm>
            <a:off x="5314950" y="1436687"/>
            <a:ext cx="1576800" cy="1576800"/>
          </a:xfrm>
          <a:prstGeom prst="ellipse">
            <a:avLst/>
          </a:prstGeom>
        </p:spPr>
        <p:txBody>
          <a:bodyPr/>
          <a:lstStyle>
            <a:lvl1pPr>
              <a:defRPr sz="1000"/>
            </a:lvl1pPr>
          </a:lstStyle>
          <a:p>
            <a:r>
              <a:rPr lang="en-US"/>
              <a:t>Click icon to add picture</a:t>
            </a:r>
            <a:endParaRPr lang="en-US" dirty="0"/>
          </a:p>
        </p:txBody>
      </p:sp>
      <p:sp>
        <p:nvSpPr>
          <p:cNvPr id="41" name="Picture Placeholder 39">
            <a:extLst>
              <a:ext uri="{FF2B5EF4-FFF2-40B4-BE49-F238E27FC236}">
                <a16:creationId xmlns:a16="http://schemas.microsoft.com/office/drawing/2014/main" id="{0DF309B0-7379-4C44-A541-B4343B549DC2}"/>
              </a:ext>
            </a:extLst>
          </p:cNvPr>
          <p:cNvSpPr>
            <a:spLocks noGrp="1"/>
          </p:cNvSpPr>
          <p:nvPr>
            <p:ph type="pic" sz="quarter" idx="18"/>
          </p:nvPr>
        </p:nvSpPr>
        <p:spPr>
          <a:xfrm>
            <a:off x="5314950" y="4293096"/>
            <a:ext cx="1576800" cy="1576800"/>
          </a:xfrm>
          <a:prstGeom prst="ellipse">
            <a:avLst/>
          </a:prstGeom>
        </p:spPr>
        <p:txBody>
          <a:bodyPr/>
          <a:lstStyle>
            <a:lvl1pPr>
              <a:defRPr sz="1000"/>
            </a:lvl1pPr>
          </a:lstStyle>
          <a:p>
            <a:r>
              <a:rPr lang="en-US"/>
              <a:t>Click icon to add picture</a:t>
            </a:r>
            <a:endParaRPr lang="en-US" dirty="0"/>
          </a:p>
        </p:txBody>
      </p:sp>
    </p:spTree>
    <p:extLst>
      <p:ext uri="{BB962C8B-B14F-4D97-AF65-F5344CB8AC3E}">
        <p14:creationId xmlns:p14="http://schemas.microsoft.com/office/powerpoint/2010/main" val="835566677"/>
      </p:ext>
    </p:extLst>
  </p:cSld>
  <p:clrMapOvr>
    <a:masterClrMapping/>
  </p:clrMapOvr>
  <p:transition>
    <p:fade/>
  </p:transition>
  <p:extLst>
    <p:ext uri="{DCECCB84-F9BA-43D5-87BE-67443E8EF086}">
      <p15:sldGuideLst xmlns:p15="http://schemas.microsoft.com/office/powerpoint/2012/main">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8" pos="4342" userDrawn="1">
          <p15:clr>
            <a:srgbClr val="A4A3A4"/>
          </p15:clr>
        </p15:guide>
        <p15:guide id="19" pos="4531" userDrawn="1">
          <p15:clr>
            <a:srgbClr val="A4A3A4"/>
          </p15:clr>
        </p15:guide>
        <p15:guide id="28" orient="horz" pos="905">
          <p15:clr>
            <a:srgbClr val="5ACBF0"/>
          </p15:clr>
        </p15:guide>
        <p15:guide id="30" orient="horz" pos="288">
          <p15:clr>
            <a:srgbClr val="5ACBF0"/>
          </p15:clr>
        </p15:guide>
        <p15:guide id="31" orient="horz" pos="2704" userDrawn="1">
          <p15:clr>
            <a:srgbClr val="5ACBF0"/>
          </p15:clr>
        </p15:guide>
        <p15:guide id="32" pos="6947" userDrawn="1">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3_4-colum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EC7F020-426C-5E40-B5A3-0630A950B07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EFA85E99-F542-B24A-B446-DFECA22023E3}"/>
              </a:ext>
            </a:extLst>
          </p:cNvPr>
          <p:cNvSpPr>
            <a:spLocks noGrp="1"/>
          </p:cNvSpPr>
          <p:nvPr>
            <p:ph type="title" hasCustomPrompt="1"/>
          </p:nvPr>
        </p:nvSpPr>
        <p:spPr>
          <a:xfrm>
            <a:off x="588263" y="457200"/>
            <a:ext cx="11018520" cy="553998"/>
          </a:xfrm>
        </p:spPr>
        <p:txBody>
          <a:bodyPr>
            <a:spAutoFit/>
          </a:bodyPr>
          <a:lstStyle>
            <a:lvl1pPr>
              <a:defRPr>
                <a:solidFill>
                  <a:schemeClr val="accent3"/>
                </a:solidFill>
              </a:defRPr>
            </a:lvl1pPr>
          </a:lstStyle>
          <a:p>
            <a:r>
              <a:rPr lang="en-US" dirty="0"/>
              <a:t>The Team</a:t>
            </a:r>
          </a:p>
        </p:txBody>
      </p:sp>
      <p:sp>
        <p:nvSpPr>
          <p:cNvPr id="4" name="Text Placeholder 24">
            <a:extLst>
              <a:ext uri="{FF2B5EF4-FFF2-40B4-BE49-F238E27FC236}">
                <a16:creationId xmlns:a16="http://schemas.microsoft.com/office/drawing/2014/main" id="{DAB7DD0E-9CE8-8B49-86A4-00493B0A2C63}"/>
              </a:ext>
            </a:extLst>
          </p:cNvPr>
          <p:cNvSpPr>
            <a:spLocks noGrp="1"/>
          </p:cNvSpPr>
          <p:nvPr>
            <p:ph type="body" sz="quarter" idx="11" hasCustomPrompt="1"/>
          </p:nvPr>
        </p:nvSpPr>
        <p:spPr>
          <a:xfrm>
            <a:off x="601664" y="4408341"/>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5" name="Text Placeholder 26">
            <a:extLst>
              <a:ext uri="{FF2B5EF4-FFF2-40B4-BE49-F238E27FC236}">
                <a16:creationId xmlns:a16="http://schemas.microsoft.com/office/drawing/2014/main" id="{5B9FC220-0063-D14C-BAC7-29C374D5E3B9}"/>
              </a:ext>
            </a:extLst>
          </p:cNvPr>
          <p:cNvSpPr>
            <a:spLocks noGrp="1"/>
          </p:cNvSpPr>
          <p:nvPr>
            <p:ph type="body" sz="quarter" idx="12" hasCustomPrompt="1"/>
          </p:nvPr>
        </p:nvSpPr>
        <p:spPr>
          <a:xfrm>
            <a:off x="601664" y="4772925"/>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6" name="Text Placeholder 28">
            <a:extLst>
              <a:ext uri="{FF2B5EF4-FFF2-40B4-BE49-F238E27FC236}">
                <a16:creationId xmlns:a16="http://schemas.microsoft.com/office/drawing/2014/main" id="{F06C21F1-452A-864F-9F3D-BF7065232F59}"/>
              </a:ext>
            </a:extLst>
          </p:cNvPr>
          <p:cNvSpPr>
            <a:spLocks noGrp="1"/>
          </p:cNvSpPr>
          <p:nvPr>
            <p:ph type="body" sz="quarter" idx="13" hasCustomPrompt="1"/>
          </p:nvPr>
        </p:nvSpPr>
        <p:spPr>
          <a:xfrm>
            <a:off x="601664" y="5171595"/>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7" name="Text Placeholder 24">
            <a:extLst>
              <a:ext uri="{FF2B5EF4-FFF2-40B4-BE49-F238E27FC236}">
                <a16:creationId xmlns:a16="http://schemas.microsoft.com/office/drawing/2014/main" id="{CBF991A4-66F2-0E4F-8612-F380FB5985B0}"/>
              </a:ext>
            </a:extLst>
          </p:cNvPr>
          <p:cNvSpPr>
            <a:spLocks noGrp="1"/>
          </p:cNvSpPr>
          <p:nvPr>
            <p:ph type="body" sz="quarter" idx="14" hasCustomPrompt="1"/>
          </p:nvPr>
        </p:nvSpPr>
        <p:spPr>
          <a:xfrm>
            <a:off x="341312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8" name="Text Placeholder 26">
            <a:extLst>
              <a:ext uri="{FF2B5EF4-FFF2-40B4-BE49-F238E27FC236}">
                <a16:creationId xmlns:a16="http://schemas.microsoft.com/office/drawing/2014/main" id="{B204FDE1-FBCB-1E43-8DBA-A33A86502D94}"/>
              </a:ext>
            </a:extLst>
          </p:cNvPr>
          <p:cNvSpPr>
            <a:spLocks noGrp="1"/>
          </p:cNvSpPr>
          <p:nvPr>
            <p:ph type="body" sz="quarter" idx="15" hasCustomPrompt="1"/>
          </p:nvPr>
        </p:nvSpPr>
        <p:spPr>
          <a:xfrm>
            <a:off x="341312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9" name="Text Placeholder 28">
            <a:extLst>
              <a:ext uri="{FF2B5EF4-FFF2-40B4-BE49-F238E27FC236}">
                <a16:creationId xmlns:a16="http://schemas.microsoft.com/office/drawing/2014/main" id="{48D95D5C-AD2C-964E-B8BB-ECD883345B16}"/>
              </a:ext>
            </a:extLst>
          </p:cNvPr>
          <p:cNvSpPr>
            <a:spLocks noGrp="1"/>
          </p:cNvSpPr>
          <p:nvPr>
            <p:ph type="body" sz="quarter" idx="16" hasCustomPrompt="1"/>
          </p:nvPr>
        </p:nvSpPr>
        <p:spPr>
          <a:xfrm>
            <a:off x="341312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10" name="Text Placeholder 24">
            <a:extLst>
              <a:ext uri="{FF2B5EF4-FFF2-40B4-BE49-F238E27FC236}">
                <a16:creationId xmlns:a16="http://schemas.microsoft.com/office/drawing/2014/main" id="{B7C50AAD-D67F-C045-84A8-3B74373D32E9}"/>
              </a:ext>
            </a:extLst>
          </p:cNvPr>
          <p:cNvSpPr>
            <a:spLocks noGrp="1"/>
          </p:cNvSpPr>
          <p:nvPr>
            <p:ph type="body" sz="quarter" idx="17" hasCustomPrompt="1"/>
          </p:nvPr>
        </p:nvSpPr>
        <p:spPr>
          <a:xfrm>
            <a:off x="6256338"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11" name="Text Placeholder 26">
            <a:extLst>
              <a:ext uri="{FF2B5EF4-FFF2-40B4-BE49-F238E27FC236}">
                <a16:creationId xmlns:a16="http://schemas.microsoft.com/office/drawing/2014/main" id="{7B3F54B5-7211-D041-822C-DDBBC93FDE34}"/>
              </a:ext>
            </a:extLst>
          </p:cNvPr>
          <p:cNvSpPr>
            <a:spLocks noGrp="1"/>
          </p:cNvSpPr>
          <p:nvPr>
            <p:ph type="body" sz="quarter" idx="18" hasCustomPrompt="1"/>
          </p:nvPr>
        </p:nvSpPr>
        <p:spPr>
          <a:xfrm>
            <a:off x="6256338"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12" name="Text Placeholder 28">
            <a:extLst>
              <a:ext uri="{FF2B5EF4-FFF2-40B4-BE49-F238E27FC236}">
                <a16:creationId xmlns:a16="http://schemas.microsoft.com/office/drawing/2014/main" id="{A80F42EC-DE4B-5144-99F7-4F92622AAE27}"/>
              </a:ext>
            </a:extLst>
          </p:cNvPr>
          <p:cNvSpPr>
            <a:spLocks noGrp="1"/>
          </p:cNvSpPr>
          <p:nvPr>
            <p:ph type="body" sz="quarter" idx="19" hasCustomPrompt="1"/>
          </p:nvPr>
        </p:nvSpPr>
        <p:spPr>
          <a:xfrm>
            <a:off x="6256338"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13" name="Text Placeholder 24">
            <a:extLst>
              <a:ext uri="{FF2B5EF4-FFF2-40B4-BE49-F238E27FC236}">
                <a16:creationId xmlns:a16="http://schemas.microsoft.com/office/drawing/2014/main" id="{96B9F418-E7FC-8B4D-B6DF-D05F59C88194}"/>
              </a:ext>
            </a:extLst>
          </p:cNvPr>
          <p:cNvSpPr>
            <a:spLocks noGrp="1"/>
          </p:cNvSpPr>
          <p:nvPr>
            <p:ph type="body" sz="quarter" idx="20" hasCustomPrompt="1"/>
          </p:nvPr>
        </p:nvSpPr>
        <p:spPr>
          <a:xfrm>
            <a:off x="907097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14" name="Text Placeholder 26">
            <a:extLst>
              <a:ext uri="{FF2B5EF4-FFF2-40B4-BE49-F238E27FC236}">
                <a16:creationId xmlns:a16="http://schemas.microsoft.com/office/drawing/2014/main" id="{3C77D641-147C-1940-8BCB-2C5F61CDAA9A}"/>
              </a:ext>
            </a:extLst>
          </p:cNvPr>
          <p:cNvSpPr>
            <a:spLocks noGrp="1"/>
          </p:cNvSpPr>
          <p:nvPr>
            <p:ph type="body" sz="quarter" idx="21" hasCustomPrompt="1"/>
          </p:nvPr>
        </p:nvSpPr>
        <p:spPr>
          <a:xfrm>
            <a:off x="907097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15" name="Text Placeholder 28">
            <a:extLst>
              <a:ext uri="{FF2B5EF4-FFF2-40B4-BE49-F238E27FC236}">
                <a16:creationId xmlns:a16="http://schemas.microsoft.com/office/drawing/2014/main" id="{68B31C8F-F786-E643-88DC-4AE14C437072}"/>
              </a:ext>
            </a:extLst>
          </p:cNvPr>
          <p:cNvSpPr>
            <a:spLocks noGrp="1"/>
          </p:cNvSpPr>
          <p:nvPr>
            <p:ph type="body" sz="quarter" idx="22" hasCustomPrompt="1"/>
          </p:nvPr>
        </p:nvSpPr>
        <p:spPr>
          <a:xfrm>
            <a:off x="907097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24" name="Picture Placeholder 16">
            <a:extLst>
              <a:ext uri="{FF2B5EF4-FFF2-40B4-BE49-F238E27FC236}">
                <a16:creationId xmlns:a16="http://schemas.microsoft.com/office/drawing/2014/main" id="{8644B5A4-4C62-164B-9FCA-E1A62ECDC6A0}"/>
              </a:ext>
            </a:extLst>
          </p:cNvPr>
          <p:cNvSpPr>
            <a:spLocks noGrp="1"/>
          </p:cNvSpPr>
          <p:nvPr>
            <p:ph type="pic" sz="quarter" idx="23"/>
          </p:nvPr>
        </p:nvSpPr>
        <p:spPr>
          <a:xfrm>
            <a:off x="774200" y="1785409"/>
            <a:ext cx="2160000" cy="2160000"/>
          </a:xfrm>
          <a:prstGeom prst="ellipse">
            <a:avLst/>
          </a:prstGeom>
          <a:ln>
            <a:noFill/>
          </a:ln>
        </p:spPr>
        <p:txBody>
          <a:bodyPr/>
          <a:lstStyle/>
          <a:p>
            <a:r>
              <a:rPr lang="en-US"/>
              <a:t>Click icon to add picture</a:t>
            </a:r>
            <a:endParaRPr lang="en-US" dirty="0"/>
          </a:p>
        </p:txBody>
      </p:sp>
      <p:sp>
        <p:nvSpPr>
          <p:cNvPr id="26" name="Picture Placeholder 16">
            <a:extLst>
              <a:ext uri="{FF2B5EF4-FFF2-40B4-BE49-F238E27FC236}">
                <a16:creationId xmlns:a16="http://schemas.microsoft.com/office/drawing/2014/main" id="{7216C99D-59E0-D148-8FD5-A06B5D098A96}"/>
              </a:ext>
            </a:extLst>
          </p:cNvPr>
          <p:cNvSpPr>
            <a:spLocks noGrp="1"/>
          </p:cNvSpPr>
          <p:nvPr>
            <p:ph type="pic" sz="quarter" idx="24"/>
          </p:nvPr>
        </p:nvSpPr>
        <p:spPr>
          <a:xfrm>
            <a:off x="3603125" y="1785409"/>
            <a:ext cx="2160000" cy="2160000"/>
          </a:xfrm>
          <a:prstGeom prst="ellipse">
            <a:avLst/>
          </a:prstGeom>
          <a:ln>
            <a:noFill/>
          </a:ln>
        </p:spPr>
        <p:txBody>
          <a:bodyPr/>
          <a:lstStyle/>
          <a:p>
            <a:r>
              <a:rPr lang="en-US"/>
              <a:t>Click icon to add picture</a:t>
            </a:r>
            <a:endParaRPr lang="en-US" dirty="0"/>
          </a:p>
        </p:txBody>
      </p:sp>
      <p:sp>
        <p:nvSpPr>
          <p:cNvPr id="28" name="Picture Placeholder 16">
            <a:extLst>
              <a:ext uri="{FF2B5EF4-FFF2-40B4-BE49-F238E27FC236}">
                <a16:creationId xmlns:a16="http://schemas.microsoft.com/office/drawing/2014/main" id="{D4B99A33-76D9-4843-8919-AD5FEF9A31F2}"/>
              </a:ext>
            </a:extLst>
          </p:cNvPr>
          <p:cNvSpPr>
            <a:spLocks noGrp="1"/>
          </p:cNvSpPr>
          <p:nvPr>
            <p:ph type="pic" sz="quarter" idx="25"/>
          </p:nvPr>
        </p:nvSpPr>
        <p:spPr>
          <a:xfrm>
            <a:off x="6428875" y="1785409"/>
            <a:ext cx="2160000" cy="2160000"/>
          </a:xfrm>
          <a:prstGeom prst="ellipse">
            <a:avLst/>
          </a:prstGeom>
          <a:ln>
            <a:noFill/>
          </a:ln>
        </p:spPr>
        <p:txBody>
          <a:bodyPr/>
          <a:lstStyle/>
          <a:p>
            <a:r>
              <a:rPr lang="en-US"/>
              <a:t>Click icon to add picture</a:t>
            </a:r>
            <a:endParaRPr lang="en-US" dirty="0"/>
          </a:p>
        </p:txBody>
      </p:sp>
      <p:sp>
        <p:nvSpPr>
          <p:cNvPr id="30" name="Picture Placeholder 16">
            <a:extLst>
              <a:ext uri="{FF2B5EF4-FFF2-40B4-BE49-F238E27FC236}">
                <a16:creationId xmlns:a16="http://schemas.microsoft.com/office/drawing/2014/main" id="{961589AC-2E68-5C4F-BF84-D883C8663119}"/>
              </a:ext>
            </a:extLst>
          </p:cNvPr>
          <p:cNvSpPr>
            <a:spLocks noGrp="1"/>
          </p:cNvSpPr>
          <p:nvPr>
            <p:ph type="pic" sz="quarter" idx="26"/>
          </p:nvPr>
        </p:nvSpPr>
        <p:spPr>
          <a:xfrm>
            <a:off x="9260975" y="1785409"/>
            <a:ext cx="2160000" cy="2160000"/>
          </a:xfrm>
          <a:prstGeom prst="ellipse">
            <a:avLst/>
          </a:prstGeom>
          <a:ln>
            <a:noFill/>
          </a:ln>
        </p:spPr>
        <p:txBody>
          <a:bodyPr/>
          <a:lstStyle/>
          <a:p>
            <a:r>
              <a:rPr lang="en-US"/>
              <a:t>Click icon to add picture</a:t>
            </a:r>
            <a:endParaRPr lang="en-US" dirty="0"/>
          </a:p>
        </p:txBody>
      </p:sp>
    </p:spTree>
    <p:extLst>
      <p:ext uri="{BB962C8B-B14F-4D97-AF65-F5344CB8AC3E}">
        <p14:creationId xmlns:p14="http://schemas.microsoft.com/office/powerpoint/2010/main" val="648551354"/>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0" pos="1967">
          <p15:clr>
            <a:srgbClr val="A4A3A4"/>
          </p15:clr>
        </p15:guide>
        <p15:guide id="11" pos="2150">
          <p15:clr>
            <a:srgbClr val="A4A3A4"/>
          </p15:clr>
        </p15:guide>
        <p15:guide id="16" pos="3749">
          <p15:clr>
            <a:srgbClr val="A4A3A4"/>
          </p15:clr>
        </p15:guide>
        <p15:guide id="17" pos="3932">
          <p15:clr>
            <a:srgbClr val="A4A3A4"/>
          </p15:clr>
        </p15:guide>
        <p15:guide id="22" pos="5529">
          <p15:clr>
            <a:srgbClr val="A4A3A4"/>
          </p15:clr>
        </p15:guide>
        <p15:guide id="23" pos="5714">
          <p15:clr>
            <a:srgbClr val="A4A3A4"/>
          </p15:clr>
        </p15:guide>
        <p15:guide id="28" pos="3840">
          <p15:clr>
            <a:srgbClr val="F26B43"/>
          </p15:clr>
        </p15:guide>
        <p15:guide id="29" pos="5576">
          <p15:clr>
            <a:srgbClr val="F26B43"/>
          </p15:clr>
        </p15:guide>
        <p15:guide id="30" pos="2105">
          <p15:clr>
            <a:srgbClr val="F26B43"/>
          </p15:clr>
        </p15:guide>
        <p15:guide id="31" orient="horz" pos="2772" userDrawn="1">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Profile Slide">
    <p:bg>
      <p:bgRef idx="1001">
        <a:schemeClr val="bg2"/>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accent3"/>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err="1"/>
              <a:t>Firstname</a:t>
            </a:r>
            <a:r>
              <a:rPr lang="en-US" dirty="0"/>
              <a:t> </a:t>
            </a:r>
            <a:r>
              <a:rPr lang="en-US" dirty="0" err="1"/>
              <a:t>Lastname</a:t>
            </a:r>
            <a:endParaRPr lang="en-US" dirty="0"/>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tx1"/>
                </a:solidFill>
              </a:defRPr>
            </a:lvl1pPr>
          </a:lstStyle>
          <a:p>
            <a:pPr lvl="0"/>
            <a:r>
              <a:rPr lang="en-US" dirty="0"/>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tx1"/>
                </a:solidFill>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tx1"/>
                </a:solidFill>
                <a:latin typeface="+mj-lt"/>
              </a:defRPr>
            </a:lvl1pPr>
          </a:lstStyle>
          <a:p>
            <a:pPr lvl="0"/>
            <a:r>
              <a:rPr lang="en-US" dirty="0"/>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tx1"/>
                </a:solidFill>
                <a:latin typeface="+mj-lt"/>
              </a:defRPr>
            </a:lvl1pPr>
          </a:lstStyle>
          <a:p>
            <a:pPr lvl="0"/>
            <a:r>
              <a:rPr lang="en-US" dirty="0"/>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tx1"/>
                </a:solidFill>
              </a:defRPr>
            </a:lvl1pPr>
          </a:lstStyle>
          <a:p>
            <a:pPr lvl="0"/>
            <a:r>
              <a:rPr lang="en-US" dirty="0"/>
              <a:t>One</a:t>
            </a:r>
          </a:p>
          <a:p>
            <a:pPr lvl="0"/>
            <a:r>
              <a:rPr lang="en-US" dirty="0"/>
              <a:t>Two</a:t>
            </a:r>
          </a:p>
          <a:p>
            <a:pPr lvl="0"/>
            <a:r>
              <a:rPr lang="en-US" dirty="0"/>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tx1"/>
                </a:solidFill>
              </a:defRPr>
            </a:lvl1pPr>
          </a:lstStyle>
          <a:p>
            <a:pPr lvl="0"/>
            <a:r>
              <a:rPr lang="en-US" dirty="0"/>
              <a:t>Four</a:t>
            </a:r>
          </a:p>
          <a:p>
            <a:pPr lvl="0"/>
            <a:r>
              <a:rPr lang="en-US" dirty="0"/>
              <a:t>Five</a:t>
            </a:r>
          </a:p>
          <a:p>
            <a:pPr lvl="0"/>
            <a:r>
              <a:rPr lang="en-US" dirty="0"/>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tx1"/>
                </a:solidFill>
              </a:defRPr>
            </a:lvl1pPr>
          </a:lstStyle>
          <a:p>
            <a:pPr lvl="0"/>
            <a:r>
              <a:rPr lang="en-US" dirty="0"/>
              <a:t>Seven</a:t>
            </a:r>
          </a:p>
          <a:p>
            <a:pPr lvl="0"/>
            <a:r>
              <a:rPr lang="en-US" dirty="0"/>
              <a:t>Eight</a:t>
            </a:r>
          </a:p>
          <a:p>
            <a:pPr lvl="0"/>
            <a:r>
              <a:rPr lang="en-US" dirty="0"/>
              <a:t>Nine</a:t>
            </a:r>
          </a:p>
        </p:txBody>
      </p:sp>
    </p:spTree>
    <p:extLst>
      <p:ext uri="{BB962C8B-B14F-4D97-AF65-F5344CB8AC3E}">
        <p14:creationId xmlns:p14="http://schemas.microsoft.com/office/powerpoint/2010/main" val="156213940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userDrawn="1">
          <p15:clr>
            <a:srgbClr val="FBAE40"/>
          </p15:clr>
        </p15:guide>
        <p15:guide id="25" orient="horz" pos="709" userDrawn="1">
          <p15:clr>
            <a:srgbClr val="FBAE40"/>
          </p15:clr>
        </p15:guide>
        <p15:guide id="26" pos="6834" userDrawn="1">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Profile Slide 2">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tx1"/>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err="1"/>
              <a:t>Firstname</a:t>
            </a:r>
            <a:r>
              <a:rPr lang="en-US" dirty="0"/>
              <a:t> </a:t>
            </a:r>
            <a:r>
              <a:rPr lang="en-US" dirty="0" err="1"/>
              <a:t>Lastname</a:t>
            </a:r>
            <a:endParaRPr lang="en-US" dirty="0"/>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accent6"/>
                </a:solidFill>
              </a:defRPr>
            </a:lvl1pPr>
          </a:lstStyle>
          <a:p>
            <a:pPr lvl="0"/>
            <a:r>
              <a:rPr lang="en-US" dirty="0"/>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accent6"/>
                </a:solidFill>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accent6"/>
                </a:solidFill>
                <a:latin typeface="+mj-lt"/>
              </a:defRPr>
            </a:lvl1pPr>
          </a:lstStyle>
          <a:p>
            <a:pPr lvl="0"/>
            <a:r>
              <a:rPr lang="en-US" dirty="0"/>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accent6"/>
                </a:solidFill>
                <a:latin typeface="+mj-lt"/>
              </a:defRPr>
            </a:lvl1pPr>
          </a:lstStyle>
          <a:p>
            <a:pPr lvl="0"/>
            <a:r>
              <a:rPr lang="en-US" dirty="0"/>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accent6"/>
                </a:solidFill>
              </a:defRPr>
            </a:lvl1pPr>
          </a:lstStyle>
          <a:p>
            <a:pPr lvl="0"/>
            <a:r>
              <a:rPr lang="en-US" dirty="0"/>
              <a:t>One</a:t>
            </a:r>
          </a:p>
          <a:p>
            <a:pPr lvl="0"/>
            <a:r>
              <a:rPr lang="en-US" dirty="0"/>
              <a:t>Two</a:t>
            </a:r>
          </a:p>
          <a:p>
            <a:pPr lvl="0"/>
            <a:r>
              <a:rPr lang="en-US" dirty="0"/>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accent6"/>
                </a:solidFill>
              </a:defRPr>
            </a:lvl1pPr>
          </a:lstStyle>
          <a:p>
            <a:pPr lvl="0"/>
            <a:r>
              <a:rPr lang="en-US" dirty="0"/>
              <a:t>Four</a:t>
            </a:r>
          </a:p>
          <a:p>
            <a:pPr lvl="0"/>
            <a:r>
              <a:rPr lang="en-US" dirty="0"/>
              <a:t>Five</a:t>
            </a:r>
          </a:p>
          <a:p>
            <a:pPr lvl="0"/>
            <a:r>
              <a:rPr lang="en-US" dirty="0"/>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accent6"/>
                </a:solidFill>
              </a:defRPr>
            </a:lvl1pPr>
          </a:lstStyle>
          <a:p>
            <a:pPr lvl="0"/>
            <a:r>
              <a:rPr lang="en-US" dirty="0"/>
              <a:t>Seven</a:t>
            </a:r>
          </a:p>
          <a:p>
            <a:pPr lvl="0"/>
            <a:r>
              <a:rPr lang="en-US" dirty="0"/>
              <a:t>Eight</a:t>
            </a:r>
          </a:p>
          <a:p>
            <a:pPr lvl="0"/>
            <a:r>
              <a:rPr lang="en-US" dirty="0"/>
              <a:t>Nine</a:t>
            </a:r>
          </a:p>
        </p:txBody>
      </p:sp>
    </p:spTree>
    <p:extLst>
      <p:ext uri="{BB962C8B-B14F-4D97-AF65-F5344CB8AC3E}">
        <p14:creationId xmlns:p14="http://schemas.microsoft.com/office/powerpoint/2010/main" val="380117858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userDrawn="1">
          <p15:clr>
            <a:srgbClr val="FBAE40"/>
          </p15:clr>
        </p15:guide>
        <p15:guide id="25" orient="horz" pos="709" userDrawn="1">
          <p15:clr>
            <a:srgbClr val="FBAE40"/>
          </p15:clr>
        </p15:guide>
        <p15:guide id="26" pos="6834" userDrawn="1">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Large Number Divider 1">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4941888" y="585788"/>
            <a:ext cx="6667500" cy="690119"/>
          </a:xfrm>
        </p:spPr>
        <p:txBody>
          <a:bodyPr anchor="t">
            <a:noAutofit/>
          </a:bodyPr>
          <a:lstStyle>
            <a:lvl1pPr marL="0" indent="0">
              <a:spcAft>
                <a:spcPts val="600"/>
              </a:spcAft>
              <a:buFont typeface="Wingdings" panose="05000000000000000000" pitchFamily="2" charset="2"/>
              <a:buNone/>
              <a:defRPr sz="3600">
                <a:solidFill>
                  <a:schemeClr val="tx1"/>
                </a:solidFill>
                <a:latin typeface="+mj-lt"/>
              </a:defRPr>
            </a:lvl1pPr>
          </a:lstStyle>
          <a:p>
            <a:pPr lvl="0"/>
            <a:r>
              <a:rPr lang="en-US" dirty="0"/>
              <a:t>Section 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1</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Tree>
    <p:extLst>
      <p:ext uri="{BB962C8B-B14F-4D97-AF65-F5344CB8AC3E}">
        <p14:creationId xmlns:p14="http://schemas.microsoft.com/office/powerpoint/2010/main" val="309218211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1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E8663993-2CF4-0843-9834-2078442DBA7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9006332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2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25F75097-07A2-DA4F-AFC5-71B04739FCB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68473859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3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96CEF9B0-0F7A-414C-9382-56532822A96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55035194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4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0B03ADF2-CBA0-AB48-AC2A-77EAF2C81AA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77247137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End Slide Black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3694579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userDrawn="1">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5_Large Number Divider 1">
    <p:bg>
      <p:bgRef idx="1001">
        <a:schemeClr val="bg2"/>
      </p:bgRef>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1</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9" name="Title 1">
            <a:extLst>
              <a:ext uri="{FF2B5EF4-FFF2-40B4-BE49-F238E27FC236}">
                <a16:creationId xmlns:a16="http://schemas.microsoft.com/office/drawing/2014/main" id="{939C9626-6AB7-9442-8C32-698E08BC85A7}"/>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74459593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6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649666AF-1BFD-C547-B312-5E30EBC9B839}"/>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47228313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7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443D24FC-F71D-C245-A2DA-55D32F6AA87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57784161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8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DA3A573E-5425-E24C-AC5B-D2C67E89FC53}"/>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6422873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9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AD9EEC05-DC95-844E-868F-EEEB231AD96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58932719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00802985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endParaRPr lang="en-US" dirty="0"/>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2438410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97853416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endParaRPr lang="en-US" dirty="0"/>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165668527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dirty="0"/>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12063983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113" Type="http://schemas.openxmlformats.org/officeDocument/2006/relationships/slideLayout" Target="../slideLayouts/slideLayout113.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54" Type="http://schemas.openxmlformats.org/officeDocument/2006/relationships/slideLayout" Target="../slideLayouts/slideLayout54.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6" Type="http://schemas.openxmlformats.org/officeDocument/2006/relationships/slideLayout" Target="../slideLayouts/slideLayout106.xml"/><Relationship Id="rId114" Type="http://schemas.openxmlformats.org/officeDocument/2006/relationships/theme" Target="../theme/theme1.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110" Type="http://schemas.openxmlformats.org/officeDocument/2006/relationships/slideLayout" Target="../slideLayouts/slideLayout110.xml"/><Relationship Id="rId115" Type="http://schemas.openxmlformats.org/officeDocument/2006/relationships/image" Target="../media/image1.emf"/><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111" Type="http://schemas.openxmlformats.org/officeDocument/2006/relationships/slideLayout" Target="../slideLayouts/slideLayout111.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126.xml"/><Relationship Id="rId18" Type="http://schemas.openxmlformats.org/officeDocument/2006/relationships/slideLayout" Target="../slideLayouts/slideLayout131.xml"/><Relationship Id="rId26" Type="http://schemas.openxmlformats.org/officeDocument/2006/relationships/slideLayout" Target="../slideLayouts/slideLayout139.xml"/><Relationship Id="rId3" Type="http://schemas.openxmlformats.org/officeDocument/2006/relationships/slideLayout" Target="../slideLayouts/slideLayout116.xml"/><Relationship Id="rId21" Type="http://schemas.openxmlformats.org/officeDocument/2006/relationships/slideLayout" Target="../slideLayouts/slideLayout134.xml"/><Relationship Id="rId7" Type="http://schemas.openxmlformats.org/officeDocument/2006/relationships/slideLayout" Target="../slideLayouts/slideLayout120.xml"/><Relationship Id="rId12" Type="http://schemas.openxmlformats.org/officeDocument/2006/relationships/slideLayout" Target="../slideLayouts/slideLayout125.xml"/><Relationship Id="rId17" Type="http://schemas.openxmlformats.org/officeDocument/2006/relationships/slideLayout" Target="../slideLayouts/slideLayout130.xml"/><Relationship Id="rId25" Type="http://schemas.openxmlformats.org/officeDocument/2006/relationships/slideLayout" Target="../slideLayouts/slideLayout138.xml"/><Relationship Id="rId33" Type="http://schemas.openxmlformats.org/officeDocument/2006/relationships/image" Target="../media/image1.emf"/><Relationship Id="rId2" Type="http://schemas.openxmlformats.org/officeDocument/2006/relationships/slideLayout" Target="../slideLayouts/slideLayout115.xml"/><Relationship Id="rId16" Type="http://schemas.openxmlformats.org/officeDocument/2006/relationships/slideLayout" Target="../slideLayouts/slideLayout129.xml"/><Relationship Id="rId20" Type="http://schemas.openxmlformats.org/officeDocument/2006/relationships/slideLayout" Target="../slideLayouts/slideLayout133.xml"/><Relationship Id="rId29" Type="http://schemas.openxmlformats.org/officeDocument/2006/relationships/slideLayout" Target="../slideLayouts/slideLayout142.xml"/><Relationship Id="rId1" Type="http://schemas.openxmlformats.org/officeDocument/2006/relationships/slideLayout" Target="../slideLayouts/slideLayout114.xml"/><Relationship Id="rId6" Type="http://schemas.openxmlformats.org/officeDocument/2006/relationships/slideLayout" Target="../slideLayouts/slideLayout119.xml"/><Relationship Id="rId11" Type="http://schemas.openxmlformats.org/officeDocument/2006/relationships/slideLayout" Target="../slideLayouts/slideLayout124.xml"/><Relationship Id="rId24" Type="http://schemas.openxmlformats.org/officeDocument/2006/relationships/slideLayout" Target="../slideLayouts/slideLayout137.xml"/><Relationship Id="rId32" Type="http://schemas.openxmlformats.org/officeDocument/2006/relationships/theme" Target="../theme/theme2.xml"/><Relationship Id="rId5" Type="http://schemas.openxmlformats.org/officeDocument/2006/relationships/slideLayout" Target="../slideLayouts/slideLayout118.xml"/><Relationship Id="rId15" Type="http://schemas.openxmlformats.org/officeDocument/2006/relationships/slideLayout" Target="../slideLayouts/slideLayout128.xml"/><Relationship Id="rId23" Type="http://schemas.openxmlformats.org/officeDocument/2006/relationships/slideLayout" Target="../slideLayouts/slideLayout136.xml"/><Relationship Id="rId28" Type="http://schemas.openxmlformats.org/officeDocument/2006/relationships/slideLayout" Target="../slideLayouts/slideLayout141.xml"/><Relationship Id="rId10" Type="http://schemas.openxmlformats.org/officeDocument/2006/relationships/slideLayout" Target="../slideLayouts/slideLayout123.xml"/><Relationship Id="rId19" Type="http://schemas.openxmlformats.org/officeDocument/2006/relationships/slideLayout" Target="../slideLayouts/slideLayout132.xml"/><Relationship Id="rId31" Type="http://schemas.openxmlformats.org/officeDocument/2006/relationships/slideLayout" Target="../slideLayouts/slideLayout144.xml"/><Relationship Id="rId4" Type="http://schemas.openxmlformats.org/officeDocument/2006/relationships/slideLayout" Target="../slideLayouts/slideLayout117.xml"/><Relationship Id="rId9" Type="http://schemas.openxmlformats.org/officeDocument/2006/relationships/slideLayout" Target="../slideLayouts/slideLayout122.xml"/><Relationship Id="rId14" Type="http://schemas.openxmlformats.org/officeDocument/2006/relationships/slideLayout" Target="../slideLayouts/slideLayout127.xml"/><Relationship Id="rId22" Type="http://schemas.openxmlformats.org/officeDocument/2006/relationships/slideLayout" Target="../slideLayouts/slideLayout135.xml"/><Relationship Id="rId27" Type="http://schemas.openxmlformats.org/officeDocument/2006/relationships/slideLayout" Target="../slideLayouts/slideLayout140.xml"/><Relationship Id="rId30" Type="http://schemas.openxmlformats.org/officeDocument/2006/relationships/slideLayout" Target="../slideLayouts/slideLayout143.xml"/><Relationship Id="rId8" Type="http://schemas.openxmlformats.org/officeDocument/2006/relationships/slideLayout" Target="../slideLayouts/slideLayout121.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157.xml"/><Relationship Id="rId18" Type="http://schemas.openxmlformats.org/officeDocument/2006/relationships/slideLayout" Target="../slideLayouts/slideLayout162.xml"/><Relationship Id="rId26" Type="http://schemas.openxmlformats.org/officeDocument/2006/relationships/slideLayout" Target="../slideLayouts/slideLayout170.xml"/><Relationship Id="rId39" Type="http://schemas.openxmlformats.org/officeDocument/2006/relationships/slideLayout" Target="../slideLayouts/slideLayout183.xml"/><Relationship Id="rId21" Type="http://schemas.openxmlformats.org/officeDocument/2006/relationships/slideLayout" Target="../slideLayouts/slideLayout165.xml"/><Relationship Id="rId34" Type="http://schemas.openxmlformats.org/officeDocument/2006/relationships/slideLayout" Target="../slideLayouts/slideLayout178.xml"/><Relationship Id="rId42" Type="http://schemas.openxmlformats.org/officeDocument/2006/relationships/slideLayout" Target="../slideLayouts/slideLayout186.xml"/><Relationship Id="rId47" Type="http://schemas.openxmlformats.org/officeDocument/2006/relationships/slideLayout" Target="../slideLayouts/slideLayout191.xml"/><Relationship Id="rId7" Type="http://schemas.openxmlformats.org/officeDocument/2006/relationships/slideLayout" Target="../slideLayouts/slideLayout151.xml"/><Relationship Id="rId2" Type="http://schemas.openxmlformats.org/officeDocument/2006/relationships/slideLayout" Target="../slideLayouts/slideLayout146.xml"/><Relationship Id="rId16" Type="http://schemas.openxmlformats.org/officeDocument/2006/relationships/slideLayout" Target="../slideLayouts/slideLayout160.xml"/><Relationship Id="rId29" Type="http://schemas.openxmlformats.org/officeDocument/2006/relationships/slideLayout" Target="../slideLayouts/slideLayout173.xml"/><Relationship Id="rId11" Type="http://schemas.openxmlformats.org/officeDocument/2006/relationships/slideLayout" Target="../slideLayouts/slideLayout155.xml"/><Relationship Id="rId24" Type="http://schemas.openxmlformats.org/officeDocument/2006/relationships/slideLayout" Target="../slideLayouts/slideLayout168.xml"/><Relationship Id="rId32" Type="http://schemas.openxmlformats.org/officeDocument/2006/relationships/slideLayout" Target="../slideLayouts/slideLayout176.xml"/><Relationship Id="rId37" Type="http://schemas.openxmlformats.org/officeDocument/2006/relationships/slideLayout" Target="../slideLayouts/slideLayout181.xml"/><Relationship Id="rId40" Type="http://schemas.openxmlformats.org/officeDocument/2006/relationships/slideLayout" Target="../slideLayouts/slideLayout184.xml"/><Relationship Id="rId45" Type="http://schemas.openxmlformats.org/officeDocument/2006/relationships/slideLayout" Target="../slideLayouts/slideLayout189.xml"/><Relationship Id="rId5" Type="http://schemas.openxmlformats.org/officeDocument/2006/relationships/slideLayout" Target="../slideLayouts/slideLayout149.xml"/><Relationship Id="rId15" Type="http://schemas.openxmlformats.org/officeDocument/2006/relationships/slideLayout" Target="../slideLayouts/slideLayout159.xml"/><Relationship Id="rId23" Type="http://schemas.openxmlformats.org/officeDocument/2006/relationships/slideLayout" Target="../slideLayouts/slideLayout167.xml"/><Relationship Id="rId28" Type="http://schemas.openxmlformats.org/officeDocument/2006/relationships/slideLayout" Target="../slideLayouts/slideLayout172.xml"/><Relationship Id="rId36" Type="http://schemas.openxmlformats.org/officeDocument/2006/relationships/slideLayout" Target="../slideLayouts/slideLayout180.xml"/><Relationship Id="rId49" Type="http://schemas.openxmlformats.org/officeDocument/2006/relationships/image" Target="../media/image46.png"/><Relationship Id="rId10" Type="http://schemas.openxmlformats.org/officeDocument/2006/relationships/slideLayout" Target="../slideLayouts/slideLayout154.xml"/><Relationship Id="rId19" Type="http://schemas.openxmlformats.org/officeDocument/2006/relationships/slideLayout" Target="../slideLayouts/slideLayout163.xml"/><Relationship Id="rId31" Type="http://schemas.openxmlformats.org/officeDocument/2006/relationships/slideLayout" Target="../slideLayouts/slideLayout175.xml"/><Relationship Id="rId44" Type="http://schemas.openxmlformats.org/officeDocument/2006/relationships/slideLayout" Target="../slideLayouts/slideLayout188.xml"/><Relationship Id="rId4" Type="http://schemas.openxmlformats.org/officeDocument/2006/relationships/slideLayout" Target="../slideLayouts/slideLayout148.xml"/><Relationship Id="rId9" Type="http://schemas.openxmlformats.org/officeDocument/2006/relationships/slideLayout" Target="../slideLayouts/slideLayout153.xml"/><Relationship Id="rId14" Type="http://schemas.openxmlformats.org/officeDocument/2006/relationships/slideLayout" Target="../slideLayouts/slideLayout158.xml"/><Relationship Id="rId22" Type="http://schemas.openxmlformats.org/officeDocument/2006/relationships/slideLayout" Target="../slideLayouts/slideLayout166.xml"/><Relationship Id="rId27" Type="http://schemas.openxmlformats.org/officeDocument/2006/relationships/slideLayout" Target="../slideLayouts/slideLayout171.xml"/><Relationship Id="rId30" Type="http://schemas.openxmlformats.org/officeDocument/2006/relationships/slideLayout" Target="../slideLayouts/slideLayout174.xml"/><Relationship Id="rId35" Type="http://schemas.openxmlformats.org/officeDocument/2006/relationships/slideLayout" Target="../slideLayouts/slideLayout179.xml"/><Relationship Id="rId43" Type="http://schemas.openxmlformats.org/officeDocument/2006/relationships/slideLayout" Target="../slideLayouts/slideLayout187.xml"/><Relationship Id="rId48" Type="http://schemas.openxmlformats.org/officeDocument/2006/relationships/theme" Target="../theme/theme3.xml"/><Relationship Id="rId8" Type="http://schemas.openxmlformats.org/officeDocument/2006/relationships/slideLayout" Target="../slideLayouts/slideLayout152.xml"/><Relationship Id="rId3" Type="http://schemas.openxmlformats.org/officeDocument/2006/relationships/slideLayout" Target="../slideLayouts/slideLayout147.xml"/><Relationship Id="rId12" Type="http://schemas.openxmlformats.org/officeDocument/2006/relationships/slideLayout" Target="../slideLayouts/slideLayout156.xml"/><Relationship Id="rId17" Type="http://schemas.openxmlformats.org/officeDocument/2006/relationships/slideLayout" Target="../slideLayouts/slideLayout161.xml"/><Relationship Id="rId25" Type="http://schemas.openxmlformats.org/officeDocument/2006/relationships/slideLayout" Target="../slideLayouts/slideLayout169.xml"/><Relationship Id="rId33" Type="http://schemas.openxmlformats.org/officeDocument/2006/relationships/slideLayout" Target="../slideLayouts/slideLayout177.xml"/><Relationship Id="rId38" Type="http://schemas.openxmlformats.org/officeDocument/2006/relationships/slideLayout" Target="../slideLayouts/slideLayout182.xml"/><Relationship Id="rId46" Type="http://schemas.openxmlformats.org/officeDocument/2006/relationships/slideLayout" Target="../slideLayouts/slideLayout190.xml"/><Relationship Id="rId20" Type="http://schemas.openxmlformats.org/officeDocument/2006/relationships/slideLayout" Target="../slideLayouts/slideLayout164.xml"/><Relationship Id="rId41" Type="http://schemas.openxmlformats.org/officeDocument/2006/relationships/slideLayout" Target="../slideLayouts/slideLayout185.xml"/><Relationship Id="rId1" Type="http://schemas.openxmlformats.org/officeDocument/2006/relationships/slideLayout" Target="../slideLayouts/slideLayout145.xml"/><Relationship Id="rId6" Type="http://schemas.openxmlformats.org/officeDocument/2006/relationships/slideLayout" Target="../slideLayouts/slideLayout150.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204.xml"/><Relationship Id="rId18" Type="http://schemas.openxmlformats.org/officeDocument/2006/relationships/slideLayout" Target="../slideLayouts/slideLayout209.xml"/><Relationship Id="rId26" Type="http://schemas.openxmlformats.org/officeDocument/2006/relationships/slideLayout" Target="../slideLayouts/slideLayout217.xml"/><Relationship Id="rId3" Type="http://schemas.openxmlformats.org/officeDocument/2006/relationships/slideLayout" Target="../slideLayouts/slideLayout194.xml"/><Relationship Id="rId21" Type="http://schemas.openxmlformats.org/officeDocument/2006/relationships/slideLayout" Target="../slideLayouts/slideLayout212.xml"/><Relationship Id="rId34" Type="http://schemas.openxmlformats.org/officeDocument/2006/relationships/slideLayout" Target="../slideLayouts/slideLayout225.xml"/><Relationship Id="rId7" Type="http://schemas.openxmlformats.org/officeDocument/2006/relationships/slideLayout" Target="../slideLayouts/slideLayout198.xml"/><Relationship Id="rId12" Type="http://schemas.openxmlformats.org/officeDocument/2006/relationships/slideLayout" Target="../slideLayouts/slideLayout203.xml"/><Relationship Id="rId17" Type="http://schemas.openxmlformats.org/officeDocument/2006/relationships/slideLayout" Target="../slideLayouts/slideLayout208.xml"/><Relationship Id="rId25" Type="http://schemas.openxmlformats.org/officeDocument/2006/relationships/slideLayout" Target="../slideLayouts/slideLayout216.xml"/><Relationship Id="rId33" Type="http://schemas.openxmlformats.org/officeDocument/2006/relationships/slideLayout" Target="../slideLayouts/slideLayout224.xml"/><Relationship Id="rId2" Type="http://schemas.openxmlformats.org/officeDocument/2006/relationships/slideLayout" Target="../slideLayouts/slideLayout193.xml"/><Relationship Id="rId16" Type="http://schemas.openxmlformats.org/officeDocument/2006/relationships/slideLayout" Target="../slideLayouts/slideLayout207.xml"/><Relationship Id="rId20" Type="http://schemas.openxmlformats.org/officeDocument/2006/relationships/slideLayout" Target="../slideLayouts/slideLayout211.xml"/><Relationship Id="rId29" Type="http://schemas.openxmlformats.org/officeDocument/2006/relationships/slideLayout" Target="../slideLayouts/slideLayout220.xml"/><Relationship Id="rId1" Type="http://schemas.openxmlformats.org/officeDocument/2006/relationships/slideLayout" Target="../slideLayouts/slideLayout192.xml"/><Relationship Id="rId6" Type="http://schemas.openxmlformats.org/officeDocument/2006/relationships/slideLayout" Target="../slideLayouts/slideLayout197.xml"/><Relationship Id="rId11" Type="http://schemas.openxmlformats.org/officeDocument/2006/relationships/slideLayout" Target="../slideLayouts/slideLayout202.xml"/><Relationship Id="rId24" Type="http://schemas.openxmlformats.org/officeDocument/2006/relationships/slideLayout" Target="../slideLayouts/slideLayout215.xml"/><Relationship Id="rId32" Type="http://schemas.openxmlformats.org/officeDocument/2006/relationships/slideLayout" Target="../slideLayouts/slideLayout223.xml"/><Relationship Id="rId5" Type="http://schemas.openxmlformats.org/officeDocument/2006/relationships/slideLayout" Target="../slideLayouts/slideLayout196.xml"/><Relationship Id="rId15" Type="http://schemas.openxmlformats.org/officeDocument/2006/relationships/slideLayout" Target="../slideLayouts/slideLayout206.xml"/><Relationship Id="rId23" Type="http://schemas.openxmlformats.org/officeDocument/2006/relationships/slideLayout" Target="../slideLayouts/slideLayout214.xml"/><Relationship Id="rId28" Type="http://schemas.openxmlformats.org/officeDocument/2006/relationships/slideLayout" Target="../slideLayouts/slideLayout219.xml"/><Relationship Id="rId36" Type="http://schemas.openxmlformats.org/officeDocument/2006/relationships/image" Target="../media/image80.png"/><Relationship Id="rId10" Type="http://schemas.openxmlformats.org/officeDocument/2006/relationships/slideLayout" Target="../slideLayouts/slideLayout201.xml"/><Relationship Id="rId19" Type="http://schemas.openxmlformats.org/officeDocument/2006/relationships/slideLayout" Target="../slideLayouts/slideLayout210.xml"/><Relationship Id="rId31" Type="http://schemas.openxmlformats.org/officeDocument/2006/relationships/slideLayout" Target="../slideLayouts/slideLayout222.xml"/><Relationship Id="rId4" Type="http://schemas.openxmlformats.org/officeDocument/2006/relationships/slideLayout" Target="../slideLayouts/slideLayout195.xml"/><Relationship Id="rId9" Type="http://schemas.openxmlformats.org/officeDocument/2006/relationships/slideLayout" Target="../slideLayouts/slideLayout200.xml"/><Relationship Id="rId14" Type="http://schemas.openxmlformats.org/officeDocument/2006/relationships/slideLayout" Target="../slideLayouts/slideLayout205.xml"/><Relationship Id="rId22" Type="http://schemas.openxmlformats.org/officeDocument/2006/relationships/slideLayout" Target="../slideLayouts/slideLayout213.xml"/><Relationship Id="rId27" Type="http://schemas.openxmlformats.org/officeDocument/2006/relationships/slideLayout" Target="../slideLayouts/slideLayout218.xml"/><Relationship Id="rId30" Type="http://schemas.openxmlformats.org/officeDocument/2006/relationships/slideLayout" Target="../slideLayouts/slideLayout221.xml"/><Relationship Id="rId35" Type="http://schemas.openxmlformats.org/officeDocument/2006/relationships/theme" Target="../theme/theme4.xml"/><Relationship Id="rId8" Type="http://schemas.openxmlformats.org/officeDocument/2006/relationships/slideLayout" Target="../slideLayouts/slideLayout19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15" cstate="screen">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80" r:id="rId1"/>
    <p:sldLayoutId id="2147484609" r:id="rId2"/>
    <p:sldLayoutId id="2147484577" r:id="rId3"/>
    <p:sldLayoutId id="2147485286" r:id="rId4"/>
    <p:sldLayoutId id="2147485390" r:id="rId5"/>
    <p:sldLayoutId id="2147484610" r:id="rId6"/>
    <p:sldLayoutId id="2147485389" r:id="rId7"/>
    <p:sldLayoutId id="2147485395" r:id="rId8"/>
    <p:sldLayoutId id="2147485396" r:id="rId9"/>
    <p:sldLayoutId id="2147484710" r:id="rId10"/>
    <p:sldLayoutId id="2147484240" r:id="rId11"/>
    <p:sldLayoutId id="2147484910" r:id="rId12"/>
    <p:sldLayoutId id="2147484911" r:id="rId13"/>
    <p:sldLayoutId id="2147485050" r:id="rId14"/>
    <p:sldLayoutId id="2147485165" r:id="rId15"/>
    <p:sldLayoutId id="2147484941" r:id="rId16"/>
    <p:sldLayoutId id="2147484942" r:id="rId17"/>
    <p:sldLayoutId id="2147485162" r:id="rId18"/>
    <p:sldLayoutId id="2147484639" r:id="rId19"/>
    <p:sldLayoutId id="2147484943" r:id="rId20"/>
    <p:sldLayoutId id="2147484603" r:id="rId21"/>
    <p:sldLayoutId id="2147485324" r:id="rId22"/>
    <p:sldLayoutId id="2147485326" r:id="rId23"/>
    <p:sldLayoutId id="2147485327" r:id="rId24"/>
    <p:sldLayoutId id="2147485328" r:id="rId25"/>
    <p:sldLayoutId id="2147485329" r:id="rId26"/>
    <p:sldLayoutId id="2147485330" r:id="rId27"/>
    <p:sldLayoutId id="2147485325" r:id="rId28"/>
    <p:sldLayoutId id="2147485331" r:id="rId29"/>
    <p:sldLayoutId id="2147485332" r:id="rId30"/>
    <p:sldLayoutId id="2147485366" r:id="rId31"/>
    <p:sldLayoutId id="2147485333" r:id="rId32"/>
    <p:sldLayoutId id="2147485334" r:id="rId33"/>
    <p:sldLayoutId id="2147485394" r:id="rId34"/>
    <p:sldLayoutId id="2147485340" r:id="rId35"/>
    <p:sldLayoutId id="2147485346" r:id="rId36"/>
    <p:sldLayoutId id="2147485349" r:id="rId37"/>
    <p:sldLayoutId id="2147485351" r:id="rId38"/>
    <p:sldLayoutId id="2147485369" r:id="rId39"/>
    <p:sldLayoutId id="2147485363" r:id="rId40"/>
    <p:sldLayoutId id="2147485370" r:id="rId41"/>
    <p:sldLayoutId id="2147484833" r:id="rId42"/>
    <p:sldLayoutId id="2147484834" r:id="rId43"/>
    <p:sldLayoutId id="2147484835" r:id="rId44"/>
    <p:sldLayoutId id="2147485385" r:id="rId45"/>
    <p:sldLayoutId id="2147485387" r:id="rId46"/>
    <p:sldLayoutId id="2147485382" r:id="rId47"/>
    <p:sldLayoutId id="2147484922" r:id="rId48"/>
    <p:sldLayoutId id="2147484923" r:id="rId49"/>
    <p:sldLayoutId id="2147485287" r:id="rId50"/>
    <p:sldLayoutId id="2147484924" r:id="rId51"/>
    <p:sldLayoutId id="2147484839" r:id="rId52"/>
    <p:sldLayoutId id="2147484840" r:id="rId53"/>
    <p:sldLayoutId id="2147485383" r:id="rId54"/>
    <p:sldLayoutId id="2147484841" r:id="rId55"/>
    <p:sldLayoutId id="2147484842" r:id="rId56"/>
    <p:sldLayoutId id="2147484843" r:id="rId57"/>
    <p:sldLayoutId id="2147484938" r:id="rId58"/>
    <p:sldLayoutId id="2147484939" r:id="rId59"/>
    <p:sldLayoutId id="2147484940" r:id="rId60"/>
    <p:sldLayoutId id="2147485161" r:id="rId61"/>
    <p:sldLayoutId id="2147485152" r:id="rId62"/>
    <p:sldLayoutId id="2147485153" r:id="rId63"/>
    <p:sldLayoutId id="2147485154" r:id="rId64"/>
    <p:sldLayoutId id="2147485379" r:id="rId65"/>
    <p:sldLayoutId id="2147485380" r:id="rId66"/>
    <p:sldLayoutId id="2147485381" r:id="rId67"/>
    <p:sldLayoutId id="2147484944" r:id="rId68"/>
    <p:sldLayoutId id="2147484945" r:id="rId69"/>
    <p:sldLayoutId id="2147485372" r:id="rId70"/>
    <p:sldLayoutId id="2147485373" r:id="rId71"/>
    <p:sldLayoutId id="2147485388" r:id="rId72"/>
    <p:sldLayoutId id="2147485296" r:id="rId73"/>
    <p:sldLayoutId id="2147485392" r:id="rId74"/>
    <p:sldLayoutId id="2147485393" r:id="rId75"/>
    <p:sldLayoutId id="2147485368" r:id="rId76"/>
    <p:sldLayoutId id="2147485367" r:id="rId77"/>
    <p:sldLayoutId id="2147485292" r:id="rId78"/>
    <p:sldLayoutId id="2147485294" r:id="rId79"/>
    <p:sldLayoutId id="2147485338" r:id="rId80"/>
    <p:sldLayoutId id="2147485339" r:id="rId81"/>
    <p:sldLayoutId id="2147485360" r:id="rId82"/>
    <p:sldLayoutId id="2147485364" r:id="rId83"/>
    <p:sldLayoutId id="2147485365" r:id="rId84"/>
    <p:sldLayoutId id="2147485352" r:id="rId85"/>
    <p:sldLayoutId id="2147485353" r:id="rId86"/>
    <p:sldLayoutId id="2147485354" r:id="rId87"/>
    <p:sldLayoutId id="2147485355" r:id="rId88"/>
    <p:sldLayoutId id="2147485356" r:id="rId89"/>
    <p:sldLayoutId id="2147485374" r:id="rId90"/>
    <p:sldLayoutId id="2147485375" r:id="rId91"/>
    <p:sldLayoutId id="2147485376" r:id="rId92"/>
    <p:sldLayoutId id="2147485377" r:id="rId93"/>
    <p:sldLayoutId id="2147485378" r:id="rId94"/>
    <p:sldLayoutId id="2147485137" r:id="rId95"/>
    <p:sldLayoutId id="2147485138" r:id="rId96"/>
    <p:sldLayoutId id="2147485139" r:id="rId97"/>
    <p:sldLayoutId id="2147485140" r:id="rId98"/>
    <p:sldLayoutId id="2147485141" r:id="rId99"/>
    <p:sldLayoutId id="2147485142" r:id="rId100"/>
    <p:sldLayoutId id="2147484249" r:id="rId101"/>
    <p:sldLayoutId id="2147484640" r:id="rId102"/>
    <p:sldLayoutId id="2147485288" r:id="rId103"/>
    <p:sldLayoutId id="2147485290" r:id="rId104"/>
    <p:sldLayoutId id="2147485289" r:id="rId105"/>
    <p:sldLayoutId id="2147485291" r:id="rId106"/>
    <p:sldLayoutId id="2147484584" r:id="rId107"/>
    <p:sldLayoutId id="2147484583" r:id="rId108"/>
    <p:sldLayoutId id="2147484671" r:id="rId109"/>
    <p:sldLayoutId id="2147484673" r:id="rId110"/>
    <p:sldLayoutId id="2147485391" r:id="rId111"/>
    <p:sldLayoutId id="2147484299" r:id="rId112"/>
    <p:sldLayoutId id="2147484263" r:id="rId11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3" cstate="screen">
            <a:extLst>
              <a:ext uri="{28A0092B-C50C-407E-A947-70E740481C1C}">
                <a14:useLocalDpi xmlns:a14="http://schemas.microsoft.com/office/drawing/2010/main"/>
              </a:ext>
            </a:extLst>
          </a:blip>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4090940158"/>
      </p:ext>
    </p:extLst>
  </p:cSld>
  <p:clrMap bg1="lt1" tx1="dk1" bg2="lt2" tx2="dk2" accent1="accent1" accent2="accent2" accent3="accent3" accent4="accent4" accent5="accent5" accent6="accent6" hlink="hlink" folHlink="folHlink"/>
  <p:sldLayoutIdLst>
    <p:sldLayoutId id="2147485398" r:id="rId1"/>
    <p:sldLayoutId id="2147485399" r:id="rId2"/>
    <p:sldLayoutId id="2147485400" r:id="rId3"/>
    <p:sldLayoutId id="2147485401" r:id="rId4"/>
    <p:sldLayoutId id="2147485402" r:id="rId5"/>
    <p:sldLayoutId id="2147485403" r:id="rId6"/>
    <p:sldLayoutId id="2147485404" r:id="rId7"/>
    <p:sldLayoutId id="2147485405" r:id="rId8"/>
    <p:sldLayoutId id="2147485406" r:id="rId9"/>
    <p:sldLayoutId id="2147485407" r:id="rId10"/>
    <p:sldLayoutId id="2147485408" r:id="rId11"/>
    <p:sldLayoutId id="2147485409" r:id="rId12"/>
    <p:sldLayoutId id="2147485410" r:id="rId13"/>
    <p:sldLayoutId id="2147485411" r:id="rId14"/>
    <p:sldLayoutId id="2147485412" r:id="rId15"/>
    <p:sldLayoutId id="2147485413" r:id="rId16"/>
    <p:sldLayoutId id="2147485414" r:id="rId17"/>
    <p:sldLayoutId id="2147485415" r:id="rId18"/>
    <p:sldLayoutId id="2147485416" r:id="rId19"/>
    <p:sldLayoutId id="2147485417" r:id="rId20"/>
    <p:sldLayoutId id="2147485418" r:id="rId21"/>
    <p:sldLayoutId id="2147485419" r:id="rId22"/>
    <p:sldLayoutId id="2147485420" r:id="rId23"/>
    <p:sldLayoutId id="2147485421" r:id="rId24"/>
    <p:sldLayoutId id="2147485422" r:id="rId25"/>
    <p:sldLayoutId id="2147485423" r:id="rId26"/>
    <p:sldLayoutId id="2147485424" r:id="rId27"/>
    <p:sldLayoutId id="2147485425" r:id="rId28"/>
    <p:sldLayoutId id="2147485426" r:id="rId29"/>
    <p:sldLayoutId id="2147485427" r:id="rId30"/>
    <p:sldLayoutId id="2147485428"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5" y="556382"/>
            <a:ext cx="11303917"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61"/>
            <a:ext cx="11231768" cy="2021853"/>
          </a:xfrm>
          <a:prstGeom prst="rect">
            <a:avLst/>
          </a:prstGeom>
        </p:spPr>
        <p:txBody>
          <a:bodyPr vert="horz" wrap="square" lIns="0" tIns="91440" rIns="146304" bIns="91440" rtlCol="0">
            <a:spAutoFit/>
          </a:bodyPr>
          <a:lstStyle/>
          <a:p>
            <a:pPr lvl="1"/>
            <a:r>
              <a:rPr lang="en-US"/>
              <a:t>Large: subhead Segoe UI Regular 20/24</a:t>
            </a:r>
          </a:p>
          <a:p>
            <a:pPr lvl="1"/>
            <a:endParaRPr lang="en-US"/>
          </a:p>
          <a:p>
            <a:pPr lvl="2"/>
            <a:r>
              <a:rPr lang="en-US"/>
              <a:t>Medium: paragraph heading Segoe UI </a:t>
            </a:r>
            <a:r>
              <a:rPr lang="en-US" err="1"/>
              <a:t>Semibold</a:t>
            </a:r>
            <a:r>
              <a:rPr lang="en-US"/>
              <a:t> 14/18</a:t>
            </a:r>
          </a:p>
          <a:p>
            <a:pPr lvl="3"/>
            <a:r>
              <a:rPr lang="en-US"/>
              <a:t>Medium: paragraph body copy Segoe UI Regular 14/18</a:t>
            </a:r>
          </a:p>
          <a:p>
            <a:pPr lvl="3"/>
            <a:endParaRPr lang="en-US"/>
          </a:p>
          <a:p>
            <a:pPr lvl="4"/>
            <a:r>
              <a:rPr lang="en-US"/>
              <a:t>Small: caption heading Segoe UI Bold 10/12</a:t>
            </a:r>
          </a:p>
          <a:p>
            <a:pPr lvl="6"/>
            <a:r>
              <a:rPr lang="en-US"/>
              <a:t>Small: caption body copy Segoe UI Regular 10/12</a:t>
            </a:r>
          </a:p>
          <a:p>
            <a:pPr lvl="6"/>
            <a:endParaRPr lang="en-US"/>
          </a:p>
          <a:p>
            <a:pPr lvl="6"/>
            <a:endParaRPr lang="en-US"/>
          </a:p>
        </p:txBody>
      </p:sp>
      <p:pic>
        <p:nvPicPr>
          <p:cNvPr id="7" name="Picture 6"/>
          <p:cNvPicPr>
            <a:picLocks noChangeAspect="1"/>
          </p:cNvPicPr>
          <p:nvPr userDrawn="1"/>
        </p:nvPicPr>
        <p:blipFill>
          <a:blip r:embed="rId49" cstate="screen">
            <a:extLst>
              <a:ext uri="{28A0092B-C50C-407E-A947-70E740481C1C}">
                <a14:useLocalDpi xmlns:a14="http://schemas.microsoft.com/office/drawing/2010/main"/>
              </a:ext>
            </a:extLst>
          </a:blip>
          <a:stretch>
            <a:fillRect/>
          </a:stretch>
        </p:blipFill>
        <p:spPr>
          <a:xfrm rot="5400000">
            <a:off x="9432278" y="2842060"/>
            <a:ext cx="6843271" cy="1164777"/>
          </a:xfrm>
          <a:prstGeom prst="rect">
            <a:avLst/>
          </a:prstGeom>
        </p:spPr>
      </p:pic>
    </p:spTree>
    <p:extLst>
      <p:ext uri="{BB962C8B-B14F-4D97-AF65-F5344CB8AC3E}">
        <p14:creationId xmlns:p14="http://schemas.microsoft.com/office/powerpoint/2010/main" val="2962749149"/>
      </p:ext>
    </p:extLst>
  </p:cSld>
  <p:clrMap bg1="lt1" tx1="dk1" bg2="lt2" tx2="dk2" accent1="accent1" accent2="accent2" accent3="accent3" accent4="accent4" accent5="accent5" accent6="accent6" hlink="hlink" folHlink="folHlink"/>
  <p:sldLayoutIdLst>
    <p:sldLayoutId id="2147485432" r:id="rId1"/>
    <p:sldLayoutId id="2147485433" r:id="rId2"/>
    <p:sldLayoutId id="2147485434" r:id="rId3"/>
    <p:sldLayoutId id="2147485435" r:id="rId4"/>
    <p:sldLayoutId id="2147485436" r:id="rId5"/>
    <p:sldLayoutId id="2147485437" r:id="rId6"/>
    <p:sldLayoutId id="2147485438" r:id="rId7"/>
    <p:sldLayoutId id="2147485439" r:id="rId8"/>
    <p:sldLayoutId id="2147485440" r:id="rId9"/>
    <p:sldLayoutId id="2147485441" r:id="rId10"/>
    <p:sldLayoutId id="2147485442" r:id="rId11"/>
    <p:sldLayoutId id="2147485443" r:id="rId12"/>
    <p:sldLayoutId id="2147485444" r:id="rId13"/>
    <p:sldLayoutId id="2147485445" r:id="rId14"/>
    <p:sldLayoutId id="2147485446" r:id="rId15"/>
    <p:sldLayoutId id="2147485447" r:id="rId16"/>
    <p:sldLayoutId id="2147485448" r:id="rId17"/>
    <p:sldLayoutId id="2147485449" r:id="rId18"/>
    <p:sldLayoutId id="2147485450" r:id="rId19"/>
    <p:sldLayoutId id="2147485451" r:id="rId20"/>
    <p:sldLayoutId id="2147485452" r:id="rId21"/>
    <p:sldLayoutId id="2147485453" r:id="rId22"/>
    <p:sldLayoutId id="2147485454" r:id="rId23"/>
    <p:sldLayoutId id="2147485455" r:id="rId24"/>
    <p:sldLayoutId id="2147485456" r:id="rId25"/>
    <p:sldLayoutId id="2147485457" r:id="rId26"/>
    <p:sldLayoutId id="2147485458" r:id="rId27"/>
    <p:sldLayoutId id="2147485459" r:id="rId28"/>
    <p:sldLayoutId id="2147485460" r:id="rId29"/>
    <p:sldLayoutId id="2147485461" r:id="rId30"/>
    <p:sldLayoutId id="2147485462" r:id="rId31"/>
    <p:sldLayoutId id="2147485463" r:id="rId32"/>
    <p:sldLayoutId id="2147485464" r:id="rId33"/>
    <p:sldLayoutId id="2147485465" r:id="rId34"/>
    <p:sldLayoutId id="2147485466" r:id="rId35"/>
    <p:sldLayoutId id="2147485467" r:id="rId36"/>
    <p:sldLayoutId id="2147485468" r:id="rId37"/>
    <p:sldLayoutId id="2147485469" r:id="rId38"/>
    <p:sldLayoutId id="2147485470" r:id="rId39"/>
    <p:sldLayoutId id="2147485471" r:id="rId40"/>
    <p:sldLayoutId id="2147485472" r:id="rId41"/>
    <p:sldLayoutId id="2147485473" r:id="rId42"/>
    <p:sldLayoutId id="2147485474" r:id="rId43"/>
    <p:sldLayoutId id="2147485475" r:id="rId44"/>
    <p:sldLayoutId id="2147485476" r:id="rId45"/>
    <p:sldLayoutId id="2147485477" r:id="rId46"/>
    <p:sldLayoutId id="2147485478" r:id="rId47"/>
  </p:sldLayoutIdLst>
  <p:transition>
    <p:fade/>
  </p:transition>
  <p:hf hdr="0" dt="0"/>
  <p:txStyles>
    <p:titleStyle>
      <a:lvl1pPr algn="l" defTabSz="914378" rtl="0" eaLnBrk="1" latinLnBrk="0" hangingPunct="1">
        <a:lnSpc>
          <a:spcPct val="90000"/>
        </a:lnSpc>
        <a:spcBef>
          <a:spcPct val="0"/>
        </a:spcBef>
        <a:buNone/>
        <a:defRPr lang="en-US" sz="2745" b="0" kern="1200" cap="none" spc="-49" baseline="0" dirty="0" smtClean="0">
          <a:ln w="3175">
            <a:noFill/>
          </a:ln>
          <a:solidFill>
            <a:srgbClr val="000000"/>
          </a:solidFill>
          <a:effectLst/>
          <a:latin typeface="+mj-lt"/>
          <a:ea typeface="+mn-ea"/>
          <a:cs typeface="Segoe UI" pitchFamily="34" charset="0"/>
        </a:defRPr>
      </a:lvl1pPr>
    </p:titleStyle>
    <p:bodyStyle>
      <a:lvl1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78"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981" b="1" kern="1200" spc="0" baseline="0">
          <a:solidFill>
            <a:srgbClr val="000000"/>
          </a:solidFill>
          <a:latin typeface="+mn-lt"/>
          <a:ea typeface="+mn-ea"/>
          <a:cs typeface="+mn-cs"/>
        </a:defRPr>
      </a:lvl5pPr>
      <a:lvl6pPr marL="2285944" indent="0" algn="l" defTabSz="914378"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78" rtl="0" eaLnBrk="1" latinLnBrk="0" hangingPunct="1">
        <a:lnSpc>
          <a:spcPct val="100000"/>
        </a:lnSpc>
        <a:spcBef>
          <a:spcPts val="0"/>
        </a:spcBef>
        <a:spcAft>
          <a:spcPts val="0"/>
        </a:spcAft>
        <a:buFont typeface="Arial" pitchFamily="34" charset="0"/>
        <a:buNone/>
        <a:defRPr sz="981" kern="1200">
          <a:solidFill>
            <a:srgbClr val="000000"/>
          </a:solidFill>
          <a:latin typeface="+mn-lt"/>
          <a:ea typeface="+mn-ea"/>
          <a:cs typeface="+mn-cs"/>
        </a:defRPr>
      </a:lvl7pPr>
      <a:lvl8pPr marL="3428918" indent="-228595" algn="l" defTabSz="914378"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108" indent="-228595" algn="l" defTabSz="914378"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78" rtl="0" eaLnBrk="1" latinLnBrk="0" hangingPunct="1">
        <a:defRPr sz="1765" kern="1200">
          <a:solidFill>
            <a:schemeClr val="tx1"/>
          </a:solidFill>
          <a:latin typeface="+mn-lt"/>
          <a:ea typeface="+mn-ea"/>
          <a:cs typeface="+mn-cs"/>
        </a:defRPr>
      </a:lvl1pPr>
      <a:lvl2pPr marL="457189" algn="l" defTabSz="914378" rtl="0" eaLnBrk="1" latinLnBrk="0" hangingPunct="1">
        <a:defRPr sz="1765" kern="1200">
          <a:solidFill>
            <a:schemeClr val="tx1"/>
          </a:solidFill>
          <a:latin typeface="+mn-lt"/>
          <a:ea typeface="+mn-ea"/>
          <a:cs typeface="+mn-cs"/>
        </a:defRPr>
      </a:lvl2pPr>
      <a:lvl3pPr marL="914378" algn="l" defTabSz="914378" rtl="0" eaLnBrk="1" latinLnBrk="0" hangingPunct="1">
        <a:defRPr sz="1765" kern="1200">
          <a:solidFill>
            <a:schemeClr val="tx1"/>
          </a:solidFill>
          <a:latin typeface="+mn-lt"/>
          <a:ea typeface="+mn-ea"/>
          <a:cs typeface="+mn-cs"/>
        </a:defRPr>
      </a:lvl3pPr>
      <a:lvl4pPr marL="1371567" algn="l" defTabSz="914378" rtl="0" eaLnBrk="1" latinLnBrk="0" hangingPunct="1">
        <a:defRPr sz="1765" kern="1200">
          <a:solidFill>
            <a:schemeClr val="tx1"/>
          </a:solidFill>
          <a:latin typeface="+mn-lt"/>
          <a:ea typeface="+mn-ea"/>
          <a:cs typeface="+mn-cs"/>
        </a:defRPr>
      </a:lvl4pPr>
      <a:lvl5pPr marL="1828756" algn="l" defTabSz="914378" rtl="0" eaLnBrk="1" latinLnBrk="0" hangingPunct="1">
        <a:defRPr sz="1765" kern="1200">
          <a:solidFill>
            <a:schemeClr val="tx1"/>
          </a:solidFill>
          <a:latin typeface="+mn-lt"/>
          <a:ea typeface="+mn-ea"/>
          <a:cs typeface="+mn-cs"/>
        </a:defRPr>
      </a:lvl5pPr>
      <a:lvl6pPr marL="2285946" algn="l" defTabSz="914378" rtl="0" eaLnBrk="1" latinLnBrk="0" hangingPunct="1">
        <a:defRPr sz="1765" kern="1200">
          <a:solidFill>
            <a:schemeClr val="tx1"/>
          </a:solidFill>
          <a:latin typeface="+mn-lt"/>
          <a:ea typeface="+mn-ea"/>
          <a:cs typeface="+mn-cs"/>
        </a:defRPr>
      </a:lvl6pPr>
      <a:lvl7pPr marL="2743134" algn="l" defTabSz="914378" rtl="0" eaLnBrk="1" latinLnBrk="0" hangingPunct="1">
        <a:defRPr sz="1765" kern="1200">
          <a:solidFill>
            <a:schemeClr val="tx1"/>
          </a:solidFill>
          <a:latin typeface="+mn-lt"/>
          <a:ea typeface="+mn-ea"/>
          <a:cs typeface="+mn-cs"/>
        </a:defRPr>
      </a:lvl7pPr>
      <a:lvl8pPr marL="3200323" algn="l" defTabSz="914378" rtl="0" eaLnBrk="1" latinLnBrk="0" hangingPunct="1">
        <a:defRPr sz="1765" kern="1200">
          <a:solidFill>
            <a:schemeClr val="tx1"/>
          </a:solidFill>
          <a:latin typeface="+mn-lt"/>
          <a:ea typeface="+mn-ea"/>
          <a:cs typeface="+mn-cs"/>
        </a:defRPr>
      </a:lvl8pPr>
      <a:lvl9pPr marL="3657513" algn="l" defTabSz="914378"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5" y="556382"/>
            <a:ext cx="11306469"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5" y="1817560"/>
            <a:ext cx="11306469" cy="2323623"/>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pic>
        <p:nvPicPr>
          <p:cNvPr id="7" name="Picture 6"/>
          <p:cNvPicPr>
            <a:picLocks noChangeAspect="1"/>
          </p:cNvPicPr>
          <p:nvPr userDrawn="1"/>
        </p:nvPicPr>
        <p:blipFill>
          <a:blip r:embed="rId36">
            <a:extLst>
              <a:ext uri="{28A0092B-C50C-407E-A947-70E740481C1C}">
                <a14:useLocalDpi xmlns:a14="http://schemas.microsoft.com/office/drawing/2010/main"/>
              </a:ext>
            </a:extLst>
          </a:blip>
          <a:stretch>
            <a:fillRect/>
          </a:stretch>
        </p:blipFill>
        <p:spPr>
          <a:xfrm rot="5400000">
            <a:off x="9429226" y="2842060"/>
            <a:ext cx="6849372" cy="1164777"/>
          </a:xfrm>
          <a:prstGeom prst="rect">
            <a:avLst/>
          </a:prstGeom>
        </p:spPr>
      </p:pic>
    </p:spTree>
    <p:extLst>
      <p:ext uri="{BB962C8B-B14F-4D97-AF65-F5344CB8AC3E}">
        <p14:creationId xmlns:p14="http://schemas.microsoft.com/office/powerpoint/2010/main" val="1650447335"/>
      </p:ext>
    </p:extLst>
  </p:cSld>
  <p:clrMap bg1="lt1" tx1="dk1" bg2="lt2" tx2="dk2" accent1="accent1" accent2="accent2" accent3="accent3" accent4="accent4" accent5="accent5" accent6="accent6" hlink="hlink" folHlink="folHlink"/>
  <p:sldLayoutIdLst>
    <p:sldLayoutId id="2147485480" r:id="rId1"/>
    <p:sldLayoutId id="2147485481" r:id="rId2"/>
    <p:sldLayoutId id="2147485482" r:id="rId3"/>
    <p:sldLayoutId id="2147485483" r:id="rId4"/>
    <p:sldLayoutId id="2147485484" r:id="rId5"/>
    <p:sldLayoutId id="2147485485" r:id="rId6"/>
    <p:sldLayoutId id="2147485486" r:id="rId7"/>
    <p:sldLayoutId id="2147485487" r:id="rId8"/>
    <p:sldLayoutId id="2147485488" r:id="rId9"/>
    <p:sldLayoutId id="2147485489" r:id="rId10"/>
    <p:sldLayoutId id="2147485490" r:id="rId11"/>
    <p:sldLayoutId id="2147485491" r:id="rId12"/>
    <p:sldLayoutId id="2147485492" r:id="rId13"/>
    <p:sldLayoutId id="2147485493" r:id="rId14"/>
    <p:sldLayoutId id="2147485494" r:id="rId15"/>
    <p:sldLayoutId id="2147485495" r:id="rId16"/>
    <p:sldLayoutId id="2147485496" r:id="rId17"/>
    <p:sldLayoutId id="2147485497" r:id="rId18"/>
    <p:sldLayoutId id="2147485498" r:id="rId19"/>
    <p:sldLayoutId id="2147485499" r:id="rId20"/>
    <p:sldLayoutId id="2147485500" r:id="rId21"/>
    <p:sldLayoutId id="2147485501" r:id="rId22"/>
    <p:sldLayoutId id="2147485502" r:id="rId23"/>
    <p:sldLayoutId id="2147485503" r:id="rId24"/>
    <p:sldLayoutId id="2147485504" r:id="rId25"/>
    <p:sldLayoutId id="2147485505" r:id="rId26"/>
    <p:sldLayoutId id="2147485506" r:id="rId27"/>
    <p:sldLayoutId id="2147485507" r:id="rId28"/>
    <p:sldLayoutId id="2147485508" r:id="rId29"/>
    <p:sldLayoutId id="2147485509" r:id="rId30"/>
    <p:sldLayoutId id="2147485510" r:id="rId31"/>
    <p:sldLayoutId id="2147485511" r:id="rId32"/>
    <p:sldLayoutId id="2147485512" r:id="rId33"/>
    <p:sldLayoutId id="2147485513" r:id="rId34"/>
  </p:sldLayoutIdLst>
  <p:transition>
    <p:fade/>
  </p:transition>
  <p:hf sldNum="0" hdr="0" dt="0"/>
  <p:txStyles>
    <p:titleStyle>
      <a:lvl1pPr algn="l" defTabSz="914378"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44" indent="0" algn="l" defTabSz="914378"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78"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918" indent="-228595" algn="l" defTabSz="914378"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108" indent="-228595" algn="l" defTabSz="914378"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78" rtl="0" eaLnBrk="1" latinLnBrk="0" hangingPunct="1">
        <a:defRPr sz="1765" kern="1200">
          <a:solidFill>
            <a:schemeClr val="tx1"/>
          </a:solidFill>
          <a:latin typeface="+mn-lt"/>
          <a:ea typeface="+mn-ea"/>
          <a:cs typeface="+mn-cs"/>
        </a:defRPr>
      </a:lvl1pPr>
      <a:lvl2pPr marL="457189" algn="l" defTabSz="914378" rtl="0" eaLnBrk="1" latinLnBrk="0" hangingPunct="1">
        <a:defRPr sz="1765" kern="1200">
          <a:solidFill>
            <a:schemeClr val="tx1"/>
          </a:solidFill>
          <a:latin typeface="+mn-lt"/>
          <a:ea typeface="+mn-ea"/>
          <a:cs typeface="+mn-cs"/>
        </a:defRPr>
      </a:lvl2pPr>
      <a:lvl3pPr marL="914378" algn="l" defTabSz="914378" rtl="0" eaLnBrk="1" latinLnBrk="0" hangingPunct="1">
        <a:defRPr sz="1765" kern="1200">
          <a:solidFill>
            <a:schemeClr val="tx1"/>
          </a:solidFill>
          <a:latin typeface="+mn-lt"/>
          <a:ea typeface="+mn-ea"/>
          <a:cs typeface="+mn-cs"/>
        </a:defRPr>
      </a:lvl3pPr>
      <a:lvl4pPr marL="1371567" algn="l" defTabSz="914378" rtl="0" eaLnBrk="1" latinLnBrk="0" hangingPunct="1">
        <a:defRPr sz="1765" kern="1200">
          <a:solidFill>
            <a:schemeClr val="tx1"/>
          </a:solidFill>
          <a:latin typeface="+mn-lt"/>
          <a:ea typeface="+mn-ea"/>
          <a:cs typeface="+mn-cs"/>
        </a:defRPr>
      </a:lvl4pPr>
      <a:lvl5pPr marL="1828756" algn="l" defTabSz="914378" rtl="0" eaLnBrk="1" latinLnBrk="0" hangingPunct="1">
        <a:defRPr sz="1765" kern="1200">
          <a:solidFill>
            <a:schemeClr val="tx1"/>
          </a:solidFill>
          <a:latin typeface="+mn-lt"/>
          <a:ea typeface="+mn-ea"/>
          <a:cs typeface="+mn-cs"/>
        </a:defRPr>
      </a:lvl5pPr>
      <a:lvl6pPr marL="2285946" algn="l" defTabSz="914378" rtl="0" eaLnBrk="1" latinLnBrk="0" hangingPunct="1">
        <a:defRPr sz="1765" kern="1200">
          <a:solidFill>
            <a:schemeClr val="tx1"/>
          </a:solidFill>
          <a:latin typeface="+mn-lt"/>
          <a:ea typeface="+mn-ea"/>
          <a:cs typeface="+mn-cs"/>
        </a:defRPr>
      </a:lvl6pPr>
      <a:lvl7pPr marL="2743134" algn="l" defTabSz="914378" rtl="0" eaLnBrk="1" latinLnBrk="0" hangingPunct="1">
        <a:defRPr sz="1765" kern="1200">
          <a:solidFill>
            <a:schemeClr val="tx1"/>
          </a:solidFill>
          <a:latin typeface="+mn-lt"/>
          <a:ea typeface="+mn-ea"/>
          <a:cs typeface="+mn-cs"/>
        </a:defRPr>
      </a:lvl7pPr>
      <a:lvl8pPr marL="3200323" algn="l" defTabSz="914378" rtl="0" eaLnBrk="1" latinLnBrk="0" hangingPunct="1">
        <a:defRPr sz="1765" kern="1200">
          <a:solidFill>
            <a:schemeClr val="tx1"/>
          </a:solidFill>
          <a:latin typeface="+mn-lt"/>
          <a:ea typeface="+mn-ea"/>
          <a:cs typeface="+mn-cs"/>
        </a:defRPr>
      </a:lvl8pPr>
      <a:lvl9pPr marL="3657513" algn="l" defTabSz="914378"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0.xml"/></Relationships>
</file>

<file path=ppt/slides/_rels/slide10.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9.xml"/><Relationship Id="rId1" Type="http://schemas.openxmlformats.org/officeDocument/2006/relationships/slideLayout" Target="../slideLayouts/slideLayout203.xml"/><Relationship Id="rId4" Type="http://schemas.openxmlformats.org/officeDocument/2006/relationships/image" Target="../media/image106.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21.xml"/></Relationships>
</file>

<file path=ppt/slides/_rels/slide12.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11.xml"/><Relationship Id="rId1" Type="http://schemas.openxmlformats.org/officeDocument/2006/relationships/slideLayout" Target="../slideLayouts/slideLayout221.xml"/></Relationships>
</file>

<file path=ppt/slides/_rels/slide13.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221.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03.xml"/><Relationship Id="rId1" Type="http://schemas.openxmlformats.org/officeDocument/2006/relationships/tags" Target="../tags/tag2.xml"/><Relationship Id="rId5" Type="http://schemas.openxmlformats.org/officeDocument/2006/relationships/image" Target="../media/image104.svg"/><Relationship Id="rId4" Type="http://schemas.openxmlformats.org/officeDocument/2006/relationships/image" Target="../media/image103.png"/></Relationships>
</file>

<file path=ppt/slides/_rels/slide15.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13.xml"/><Relationship Id="rId1" Type="http://schemas.openxmlformats.org/officeDocument/2006/relationships/slideLayout" Target="../slideLayouts/slideLayout221.xml"/><Relationship Id="rId4" Type="http://schemas.openxmlformats.org/officeDocument/2006/relationships/image" Target="../media/image111.svg"/></Relationships>
</file>

<file path=ppt/slides/_rels/slide16.xml.rels><?xml version="1.0" encoding="UTF-8" standalone="yes"?>
<Relationships xmlns="http://schemas.openxmlformats.org/package/2006/relationships"><Relationship Id="rId3" Type="http://schemas.openxmlformats.org/officeDocument/2006/relationships/hyperlink" Target="https://aka.ms/caf/ready/accelerator" TargetMode="External"/><Relationship Id="rId2" Type="http://schemas.openxmlformats.org/officeDocument/2006/relationships/image" Target="../media/image112.png"/><Relationship Id="rId1" Type="http://schemas.openxmlformats.org/officeDocument/2006/relationships/slideLayout" Target="../slideLayouts/slideLayout221.xml"/><Relationship Id="rId5" Type="http://schemas.openxmlformats.org/officeDocument/2006/relationships/image" Target="../media/image114.svg"/><Relationship Id="rId4" Type="http://schemas.openxmlformats.org/officeDocument/2006/relationships/image" Target="../media/image113.png"/></Relationships>
</file>

<file path=ppt/slides/_rels/slide17.xml.rels><?xml version="1.0" encoding="UTF-8" standalone="yes"?>
<Relationships xmlns="http://schemas.openxmlformats.org/package/2006/relationships"><Relationship Id="rId8" Type="http://schemas.openxmlformats.org/officeDocument/2006/relationships/image" Target="../media/image120.png"/><Relationship Id="rId3" Type="http://schemas.openxmlformats.org/officeDocument/2006/relationships/image" Target="../media/image115.png"/><Relationship Id="rId7" Type="http://schemas.openxmlformats.org/officeDocument/2006/relationships/image" Target="../media/image119.svg"/><Relationship Id="rId12" Type="http://schemas.openxmlformats.org/officeDocument/2006/relationships/image" Target="../media/image124.png"/><Relationship Id="rId2" Type="http://schemas.openxmlformats.org/officeDocument/2006/relationships/notesSlide" Target="../notesSlides/notesSlide14.xml"/><Relationship Id="rId1" Type="http://schemas.openxmlformats.org/officeDocument/2006/relationships/slideLayout" Target="../slideLayouts/slideLayout203.xml"/><Relationship Id="rId6" Type="http://schemas.openxmlformats.org/officeDocument/2006/relationships/image" Target="../media/image118.png"/><Relationship Id="rId11" Type="http://schemas.openxmlformats.org/officeDocument/2006/relationships/image" Target="../media/image123.png"/><Relationship Id="rId5" Type="http://schemas.openxmlformats.org/officeDocument/2006/relationships/image" Target="../media/image117.svg"/><Relationship Id="rId10" Type="http://schemas.openxmlformats.org/officeDocument/2006/relationships/image" Target="../media/image122.png"/><Relationship Id="rId4" Type="http://schemas.openxmlformats.org/officeDocument/2006/relationships/image" Target="../media/image116.png"/><Relationship Id="rId9" Type="http://schemas.openxmlformats.org/officeDocument/2006/relationships/image" Target="../media/image121.svg"/></Relationships>
</file>

<file path=ppt/slides/_rels/slide18.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221.xml"/></Relationships>
</file>

<file path=ppt/slides/_rels/slide19.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203.xml"/></Relationships>
</file>

<file path=ppt/slides/_rels/slide2.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xml"/><Relationship Id="rId1" Type="http://schemas.openxmlformats.org/officeDocument/2006/relationships/slideLayout" Target="../slideLayouts/slideLayout203.xml"/><Relationship Id="rId5" Type="http://schemas.openxmlformats.org/officeDocument/2006/relationships/image" Target="../media/image95.png"/><Relationship Id="rId4" Type="http://schemas.openxmlformats.org/officeDocument/2006/relationships/image" Target="../media/image94.png"/></Relationships>
</file>

<file path=ppt/slides/_rels/slide20.xml.rels><?xml version="1.0" encoding="UTF-8" standalone="yes"?>
<Relationships xmlns="http://schemas.openxmlformats.org/package/2006/relationships"><Relationship Id="rId3" Type="http://schemas.openxmlformats.org/officeDocument/2006/relationships/image" Target="../media/image127.png"/><Relationship Id="rId7" Type="http://schemas.openxmlformats.org/officeDocument/2006/relationships/image" Target="../media/image129.svg"/><Relationship Id="rId2" Type="http://schemas.openxmlformats.org/officeDocument/2006/relationships/notesSlide" Target="../notesSlides/notesSlide15.xml"/><Relationship Id="rId1" Type="http://schemas.openxmlformats.org/officeDocument/2006/relationships/slideLayout" Target="../slideLayouts/slideLayout203.xml"/><Relationship Id="rId6" Type="http://schemas.openxmlformats.org/officeDocument/2006/relationships/image" Target="../media/image128.png"/><Relationship Id="rId5" Type="http://schemas.openxmlformats.org/officeDocument/2006/relationships/image" Target="../media/image104.svg"/><Relationship Id="rId4" Type="http://schemas.openxmlformats.org/officeDocument/2006/relationships/image" Target="../media/image103.png"/></Relationships>
</file>

<file path=ppt/slides/_rels/slide21.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16.xml"/><Relationship Id="rId1" Type="http://schemas.openxmlformats.org/officeDocument/2006/relationships/slideLayout" Target="../slideLayouts/slideLayout220.xml"/><Relationship Id="rId4" Type="http://schemas.openxmlformats.org/officeDocument/2006/relationships/image" Target="../media/image106.png"/></Relationships>
</file>

<file path=ppt/slides/_rels/slide22.xml.rels><?xml version="1.0" encoding="UTF-8" standalone="yes"?>
<Relationships xmlns="http://schemas.openxmlformats.org/package/2006/relationships"><Relationship Id="rId3" Type="http://schemas.openxmlformats.org/officeDocument/2006/relationships/image" Target="../media/image104.svg"/><Relationship Id="rId2" Type="http://schemas.openxmlformats.org/officeDocument/2006/relationships/image" Target="../media/image103.png"/><Relationship Id="rId1" Type="http://schemas.openxmlformats.org/officeDocument/2006/relationships/slideLayout" Target="../slideLayouts/slideLayout221.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03.xml"/><Relationship Id="rId1" Type="http://schemas.openxmlformats.org/officeDocument/2006/relationships/tags" Target="../tags/tag3.xml"/><Relationship Id="rId6" Type="http://schemas.openxmlformats.org/officeDocument/2006/relationships/image" Target="../media/image130.emf"/><Relationship Id="rId5" Type="http://schemas.openxmlformats.org/officeDocument/2006/relationships/hyperlink" Target="https://aka.ms/adopt/landingzones/enterprise-scale/implementation" TargetMode="External"/><Relationship Id="rId4" Type="http://schemas.openxmlformats.org/officeDocument/2006/relationships/hyperlink" Target="https://aka.ms/adopt/landingzones"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21.xml"/></Relationships>
</file>

<file path=ppt/slides/_rels/slide4.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3.xml"/><Relationship Id="rId1" Type="http://schemas.openxmlformats.org/officeDocument/2006/relationships/slideLayout" Target="../slideLayouts/slideLayout221.xml"/></Relationships>
</file>

<file path=ppt/slides/_rels/slide5.xml.rels><?xml version="1.0" encoding="UTF-8" standalone="yes"?>
<Relationships xmlns="http://schemas.openxmlformats.org/package/2006/relationships"><Relationship Id="rId8" Type="http://schemas.openxmlformats.org/officeDocument/2006/relationships/image" Target="../media/image102.svg"/><Relationship Id="rId3" Type="http://schemas.openxmlformats.org/officeDocument/2006/relationships/image" Target="../media/image97.png"/><Relationship Id="rId7" Type="http://schemas.openxmlformats.org/officeDocument/2006/relationships/image" Target="../media/image101.png"/><Relationship Id="rId2" Type="http://schemas.openxmlformats.org/officeDocument/2006/relationships/notesSlide" Target="../notesSlides/notesSlide4.xml"/><Relationship Id="rId1" Type="http://schemas.openxmlformats.org/officeDocument/2006/relationships/slideLayout" Target="../slideLayouts/slideLayout203.xml"/><Relationship Id="rId6" Type="http://schemas.openxmlformats.org/officeDocument/2006/relationships/image" Target="../media/image100.svg"/><Relationship Id="rId5" Type="http://schemas.openxmlformats.org/officeDocument/2006/relationships/image" Target="../media/image99.png"/><Relationship Id="rId4" Type="http://schemas.openxmlformats.org/officeDocument/2006/relationships/image" Target="../media/image98.sv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20.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03.xml"/><Relationship Id="rId1" Type="http://schemas.openxmlformats.org/officeDocument/2006/relationships/tags" Target="../tags/tag1.xml"/><Relationship Id="rId5" Type="http://schemas.openxmlformats.org/officeDocument/2006/relationships/image" Target="../media/image104.svg"/><Relationship Id="rId4" Type="http://schemas.openxmlformats.org/officeDocument/2006/relationships/image" Target="../media/image103.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20.xml"/></Relationships>
</file>

<file path=ppt/slides/_rels/slide9.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8.xml"/><Relationship Id="rId1" Type="http://schemas.openxmlformats.org/officeDocument/2006/relationships/slideLayout" Target="../slideLayouts/slideLayout203.xml"/><Relationship Id="rId4" Type="http://schemas.openxmlformats.org/officeDocument/2006/relationships/image" Target="../media/image10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text&#10;&#10;Description automatically generated">
            <a:extLst>
              <a:ext uri="{FF2B5EF4-FFF2-40B4-BE49-F238E27FC236}">
                <a16:creationId xmlns:a16="http://schemas.microsoft.com/office/drawing/2014/main" id="{413CABEA-ACF5-442F-AE52-2EE40DA250A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92" y="0"/>
            <a:ext cx="12190815" cy="6858000"/>
          </a:xfrm>
          <a:prstGeom prst="rect">
            <a:avLst/>
          </a:prstGeom>
        </p:spPr>
      </p:pic>
      <p:sp>
        <p:nvSpPr>
          <p:cNvPr id="4" name="Title 3">
            <a:extLst>
              <a:ext uri="{FF2B5EF4-FFF2-40B4-BE49-F238E27FC236}">
                <a16:creationId xmlns:a16="http://schemas.microsoft.com/office/drawing/2014/main" id="{F3185999-9C4D-408C-8B1B-B9233824951A}"/>
              </a:ext>
            </a:extLst>
          </p:cNvPr>
          <p:cNvSpPr>
            <a:spLocks noGrp="1"/>
          </p:cNvSpPr>
          <p:nvPr>
            <p:ph type="title"/>
          </p:nvPr>
        </p:nvSpPr>
        <p:spPr>
          <a:xfrm>
            <a:off x="5764947" y="456267"/>
            <a:ext cx="6078007" cy="1107996"/>
          </a:xfrm>
        </p:spPr>
        <p:txBody>
          <a:bodyPr/>
          <a:lstStyle/>
          <a:p>
            <a:r>
              <a:rPr lang="de-DE" dirty="0">
                <a:solidFill>
                  <a:schemeClr val="bg1"/>
                </a:solidFill>
              </a:rPr>
              <a:t>Überblick Microsoft Cloud Adoption Framework</a:t>
            </a:r>
          </a:p>
        </p:txBody>
      </p:sp>
      <p:sp>
        <p:nvSpPr>
          <p:cNvPr id="2" name="Rectangle 1">
            <a:extLst>
              <a:ext uri="{FF2B5EF4-FFF2-40B4-BE49-F238E27FC236}">
                <a16:creationId xmlns:a16="http://schemas.microsoft.com/office/drawing/2014/main" id="{9B16CECB-4107-47B0-96CF-679C5E505A36}"/>
              </a:ext>
            </a:extLst>
          </p:cNvPr>
          <p:cNvSpPr/>
          <p:nvPr/>
        </p:nvSpPr>
        <p:spPr bwMode="auto">
          <a:xfrm>
            <a:off x="6888090" y="3954435"/>
            <a:ext cx="5303910" cy="126836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de-DE" sz="2800" b="1" dirty="0">
                <a:solidFill>
                  <a:srgbClr val="FFFFFF"/>
                </a:solidFill>
                <a:ea typeface="Segoe UI" pitchFamily="34" charset="0"/>
                <a:cs typeface="Segoe UI" pitchFamily="34" charset="0"/>
              </a:rPr>
              <a:t>Azure Landing Zone</a:t>
            </a:r>
          </a:p>
        </p:txBody>
      </p:sp>
    </p:spTree>
    <p:extLst>
      <p:ext uri="{BB962C8B-B14F-4D97-AF65-F5344CB8AC3E}">
        <p14:creationId xmlns:p14="http://schemas.microsoft.com/office/powerpoint/2010/main" val="3370035307"/>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67AF4E-6AF5-44E5-8533-5F2600B9A4AE}"/>
              </a:ext>
            </a:extLst>
          </p:cNvPr>
          <p:cNvSpPr>
            <a:spLocks noGrp="1"/>
          </p:cNvSpPr>
          <p:nvPr>
            <p:ph type="title"/>
          </p:nvPr>
        </p:nvSpPr>
        <p:spPr>
          <a:xfrm>
            <a:off x="455996" y="620429"/>
            <a:ext cx="11306469" cy="403137"/>
          </a:xfrm>
        </p:spPr>
        <p:txBody>
          <a:bodyPr/>
          <a:lstStyle/>
          <a:p>
            <a:r>
              <a:rPr lang="en-US"/>
              <a:t>Different starting points on your cloud journey</a:t>
            </a:r>
          </a:p>
        </p:txBody>
      </p:sp>
      <p:sp>
        <p:nvSpPr>
          <p:cNvPr id="3" name="Rectangle 2">
            <a:extLst>
              <a:ext uri="{FF2B5EF4-FFF2-40B4-BE49-F238E27FC236}">
                <a16:creationId xmlns:a16="http://schemas.microsoft.com/office/drawing/2014/main" id="{807672AB-B532-4E9F-817C-A5AA75B632C5}"/>
              </a:ext>
            </a:extLst>
          </p:cNvPr>
          <p:cNvSpPr/>
          <p:nvPr/>
        </p:nvSpPr>
        <p:spPr bwMode="auto">
          <a:xfrm>
            <a:off x="547252" y="1411739"/>
            <a:ext cx="3174956" cy="66631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Start “greenfield”</a:t>
            </a:r>
          </a:p>
        </p:txBody>
      </p:sp>
      <p:sp>
        <p:nvSpPr>
          <p:cNvPr id="43" name="Rectangle 42">
            <a:extLst>
              <a:ext uri="{FF2B5EF4-FFF2-40B4-BE49-F238E27FC236}">
                <a16:creationId xmlns:a16="http://schemas.microsoft.com/office/drawing/2014/main" id="{3498CBB3-CE98-44A7-9B90-5EEA0C17D9DB}"/>
              </a:ext>
              <a:ext uri="{C183D7F6-B498-43B3-948B-1728B52AA6E4}">
                <adec:decorative xmlns:adec="http://schemas.microsoft.com/office/drawing/2017/decorative" val="1"/>
              </a:ext>
            </a:extLst>
          </p:cNvPr>
          <p:cNvSpPr/>
          <p:nvPr/>
        </p:nvSpPr>
        <p:spPr bwMode="auto">
          <a:xfrm>
            <a:off x="547252" y="2068503"/>
            <a:ext cx="3174956" cy="168343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Rectangle 11">
            <a:extLst>
              <a:ext uri="{FF2B5EF4-FFF2-40B4-BE49-F238E27FC236}">
                <a16:creationId xmlns:a16="http://schemas.microsoft.com/office/drawing/2014/main" id="{E90E8687-98FB-4893-BB94-10C6B992AF09}"/>
              </a:ext>
            </a:extLst>
          </p:cNvPr>
          <p:cNvSpPr/>
          <p:nvPr/>
        </p:nvSpPr>
        <p:spPr bwMode="auto">
          <a:xfrm>
            <a:off x="746955" y="2256290"/>
            <a:ext cx="2914864" cy="141384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78D3"/>
                </a:solidFill>
                <a:effectLst/>
                <a:uLnTx/>
                <a:uFillTx/>
                <a:latin typeface="Segoe UI Semibold"/>
                <a:ea typeface="Segoe UI" pitchFamily="34" charset="0"/>
                <a:cs typeface="Segoe UI" pitchFamily="34" charset="0"/>
              </a:rPr>
              <a:t>Build a new environment</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3C3C41"/>
                </a:solidFill>
                <a:effectLst/>
                <a:uLnTx/>
                <a:uFillTx/>
                <a:latin typeface="Segoe UI"/>
                <a:ea typeface="Segoe UI" pitchFamily="34" charset="0"/>
                <a:cs typeface="Segoe UI" pitchFamily="34" charset="0"/>
              </a:rPr>
              <a:t>informed by best practices and proven architectures</a:t>
            </a:r>
          </a:p>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3C3C41"/>
              </a:solidFill>
              <a:effectLst/>
              <a:uLnTx/>
              <a:uFillTx/>
              <a:latin typeface="Segoe UI"/>
              <a:ea typeface="Segoe UI" pitchFamily="34" charset="0"/>
              <a:cs typeface="Segoe UI" pitchFamily="34" charset="0"/>
            </a:endParaRP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78D3"/>
                </a:solidFill>
                <a:effectLst/>
                <a:uLnTx/>
                <a:uFillTx/>
                <a:latin typeface="Segoe UI Semibold"/>
                <a:ea typeface="Segoe UI" pitchFamily="34" charset="0"/>
                <a:cs typeface="Segoe UI" pitchFamily="34" charset="0"/>
              </a:rPr>
              <a:t>Explore design areas</a:t>
            </a:r>
            <a:br>
              <a:rPr kumimoji="0" lang="en-US" sz="1400" b="0" i="0" u="none" strike="noStrike" kern="1200" cap="none" spc="0" normalizeH="0" baseline="0" noProof="0">
                <a:ln>
                  <a:noFill/>
                </a:ln>
                <a:solidFill>
                  <a:srgbClr val="3C3C41"/>
                </a:solidFill>
                <a:effectLst/>
                <a:uLnTx/>
                <a:uFillTx/>
                <a:latin typeface="Segoe UI Semibold"/>
                <a:ea typeface="Segoe UI" pitchFamily="34" charset="0"/>
                <a:cs typeface="Segoe UI" pitchFamily="34" charset="0"/>
              </a:rPr>
            </a:br>
            <a:r>
              <a:rPr kumimoji="0" lang="en-US" sz="1400" b="0" i="0" u="none" strike="noStrike" kern="1200" cap="none" spc="0" normalizeH="0" baseline="0" noProof="0">
                <a:ln>
                  <a:noFill/>
                </a:ln>
                <a:solidFill>
                  <a:srgbClr val="3C3C41"/>
                </a:solidFill>
                <a:effectLst/>
                <a:uLnTx/>
                <a:uFillTx/>
                <a:latin typeface="Segoe UI"/>
                <a:ea typeface="Segoe UI" pitchFamily="34" charset="0"/>
                <a:cs typeface="Segoe UI" pitchFamily="34" charset="0"/>
              </a:rPr>
              <a:t>to understand considerations and decisions for your journey</a:t>
            </a:r>
          </a:p>
        </p:txBody>
      </p:sp>
      <p:grpSp>
        <p:nvGrpSpPr>
          <p:cNvPr id="76" name="Group 75" descr="Customer quote example.&#10;We have not deployed anything in Azure, and want a start-to-finish plan based on best practices.&#10;">
            <a:extLst>
              <a:ext uri="{FF2B5EF4-FFF2-40B4-BE49-F238E27FC236}">
                <a16:creationId xmlns:a16="http://schemas.microsoft.com/office/drawing/2014/main" id="{87AB6E0A-4D40-47A0-AE86-37FA3F4A07B1}"/>
              </a:ext>
              <a:ext uri="{C183D7F6-B498-43B3-948B-1728B52AA6E4}">
                <adec:decorative xmlns:adec="http://schemas.microsoft.com/office/drawing/2017/decorative" val="0"/>
              </a:ext>
            </a:extLst>
          </p:cNvPr>
          <p:cNvGrpSpPr/>
          <p:nvPr/>
        </p:nvGrpSpPr>
        <p:grpSpPr>
          <a:xfrm>
            <a:off x="3699519" y="1070264"/>
            <a:ext cx="3174956" cy="2681674"/>
            <a:chOff x="727727" y="4026038"/>
            <a:chExt cx="3174956" cy="2681674"/>
          </a:xfrm>
        </p:grpSpPr>
        <p:grpSp>
          <p:nvGrpSpPr>
            <p:cNvPr id="48" name="Group 47">
              <a:extLst>
                <a:ext uri="{FF2B5EF4-FFF2-40B4-BE49-F238E27FC236}">
                  <a16:creationId xmlns:a16="http://schemas.microsoft.com/office/drawing/2014/main" id="{4F92D243-CEFF-4426-92CC-7E482587628F}"/>
                </a:ext>
              </a:extLst>
            </p:cNvPr>
            <p:cNvGrpSpPr/>
            <p:nvPr/>
          </p:nvGrpSpPr>
          <p:grpSpPr>
            <a:xfrm>
              <a:off x="727727" y="4026038"/>
              <a:ext cx="3174956" cy="2681674"/>
              <a:chOff x="727727" y="4026038"/>
              <a:chExt cx="3174956" cy="2681674"/>
            </a:xfrm>
          </p:grpSpPr>
          <p:sp>
            <p:nvSpPr>
              <p:cNvPr id="46" name="Rectangle 45">
                <a:extLst>
                  <a:ext uri="{FF2B5EF4-FFF2-40B4-BE49-F238E27FC236}">
                    <a16:creationId xmlns:a16="http://schemas.microsoft.com/office/drawing/2014/main" id="{07F5D3EB-8947-4CD3-AD5D-900A28B68D4B}"/>
                  </a:ext>
                </a:extLst>
              </p:cNvPr>
              <p:cNvSpPr/>
              <p:nvPr/>
            </p:nvSpPr>
            <p:spPr bwMode="auto">
              <a:xfrm>
                <a:off x="727727" y="4364651"/>
                <a:ext cx="3174956" cy="2343061"/>
              </a:xfrm>
              <a:prstGeom prst="rect">
                <a:avLst/>
              </a:prstGeom>
              <a:solidFill>
                <a:srgbClr val="2F2F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7" name="Oval 46">
                <a:extLst>
                  <a:ext uri="{FF2B5EF4-FFF2-40B4-BE49-F238E27FC236}">
                    <a16:creationId xmlns:a16="http://schemas.microsoft.com/office/drawing/2014/main" id="{861525DC-C5D2-4669-A20C-EAD40DFD2FB6}"/>
                  </a:ext>
                </a:extLst>
              </p:cNvPr>
              <p:cNvSpPr/>
              <p:nvPr/>
            </p:nvSpPr>
            <p:spPr bwMode="auto">
              <a:xfrm>
                <a:off x="1990138" y="4026038"/>
                <a:ext cx="650134" cy="650134"/>
              </a:xfrm>
              <a:prstGeom prst="ellipse">
                <a:avLst/>
              </a:prstGeom>
              <a:solidFill>
                <a:srgbClr val="2F2F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2" name="Group 31">
                <a:extLst>
                  <a:ext uri="{FF2B5EF4-FFF2-40B4-BE49-F238E27FC236}">
                    <a16:creationId xmlns:a16="http://schemas.microsoft.com/office/drawing/2014/main" id="{9B3546EE-0427-425C-8C69-65C65563515E}"/>
                  </a:ext>
                </a:extLst>
              </p:cNvPr>
              <p:cNvGrpSpPr/>
              <p:nvPr/>
            </p:nvGrpSpPr>
            <p:grpSpPr>
              <a:xfrm>
                <a:off x="2098682" y="4134582"/>
                <a:ext cx="433047" cy="433047"/>
                <a:chOff x="-810228" y="306729"/>
                <a:chExt cx="717209" cy="717209"/>
              </a:xfrm>
            </p:grpSpPr>
            <p:sp>
              <p:nvSpPr>
                <p:cNvPr id="30" name="Oval 29">
                  <a:extLst>
                    <a:ext uri="{FF2B5EF4-FFF2-40B4-BE49-F238E27FC236}">
                      <a16:creationId xmlns:a16="http://schemas.microsoft.com/office/drawing/2014/main" id="{DE909404-A371-4E17-8E62-60D22AAF2E8E}"/>
                    </a:ext>
                  </a:extLst>
                </p:cNvPr>
                <p:cNvSpPr/>
                <p:nvPr/>
              </p:nvSpPr>
              <p:spPr bwMode="auto">
                <a:xfrm>
                  <a:off x="-810228" y="306729"/>
                  <a:ext cx="717209" cy="717209"/>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1" name="Group 30">
                  <a:extLst>
                    <a:ext uri="{FF2B5EF4-FFF2-40B4-BE49-F238E27FC236}">
                      <a16:creationId xmlns:a16="http://schemas.microsoft.com/office/drawing/2014/main" id="{ACAAD8E3-AD63-4823-92EC-B430A54CD8A6}"/>
                    </a:ext>
                  </a:extLst>
                </p:cNvPr>
                <p:cNvGrpSpPr/>
                <p:nvPr/>
              </p:nvGrpSpPr>
              <p:grpSpPr>
                <a:xfrm>
                  <a:off x="-635352" y="459169"/>
                  <a:ext cx="367456" cy="412328"/>
                  <a:chOff x="-631786" y="449263"/>
                  <a:chExt cx="367456" cy="412328"/>
                </a:xfrm>
              </p:grpSpPr>
              <p:sp>
                <p:nvSpPr>
                  <p:cNvPr id="25" name="Graphic 18">
                    <a:extLst>
                      <a:ext uri="{FF2B5EF4-FFF2-40B4-BE49-F238E27FC236}">
                        <a16:creationId xmlns:a16="http://schemas.microsoft.com/office/drawing/2014/main" id="{4FE34786-DE61-4104-B642-F851ADACF0F5}"/>
                      </a:ext>
                    </a:extLst>
                  </p:cNvPr>
                  <p:cNvSpPr/>
                  <p:nvPr/>
                </p:nvSpPr>
                <p:spPr>
                  <a:xfrm>
                    <a:off x="-544755" y="449263"/>
                    <a:ext cx="193395" cy="193395"/>
                  </a:xfrm>
                  <a:custGeom>
                    <a:avLst/>
                    <a:gdLst>
                      <a:gd name="connsiteX0" fmla="*/ 228600 w 228600"/>
                      <a:gd name="connsiteY0" fmla="*/ 114300 h 228600"/>
                      <a:gd name="connsiteX1" fmla="*/ 114300 w 228600"/>
                      <a:gd name="connsiteY1" fmla="*/ 228600 h 228600"/>
                      <a:gd name="connsiteX2" fmla="*/ 0 w 228600"/>
                      <a:gd name="connsiteY2" fmla="*/ 114300 h 228600"/>
                      <a:gd name="connsiteX3" fmla="*/ 114300 w 228600"/>
                      <a:gd name="connsiteY3" fmla="*/ 0 h 228600"/>
                      <a:gd name="connsiteX4" fmla="*/ 228600 w 228600"/>
                      <a:gd name="connsiteY4" fmla="*/ 114300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8600" y="114300"/>
                        </a:moveTo>
                        <a:cubicBezTo>
                          <a:pt x="228600" y="177426"/>
                          <a:pt x="177426" y="228600"/>
                          <a:pt x="114300" y="228600"/>
                        </a:cubicBezTo>
                        <a:cubicBezTo>
                          <a:pt x="51174" y="228600"/>
                          <a:pt x="0" y="177426"/>
                          <a:pt x="0" y="114300"/>
                        </a:cubicBezTo>
                        <a:cubicBezTo>
                          <a:pt x="0" y="51174"/>
                          <a:pt x="51174" y="0"/>
                          <a:pt x="114300" y="0"/>
                        </a:cubicBezTo>
                        <a:cubicBezTo>
                          <a:pt x="177426" y="0"/>
                          <a:pt x="228600" y="51174"/>
                          <a:pt x="228600" y="114300"/>
                        </a:cubicBezTo>
                        <a:close/>
                      </a:path>
                    </a:pathLst>
                  </a:custGeom>
                  <a:solidFill>
                    <a:srgbClr val="2F2F2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26" name="Graphic 18">
                    <a:extLst>
                      <a:ext uri="{FF2B5EF4-FFF2-40B4-BE49-F238E27FC236}">
                        <a16:creationId xmlns:a16="http://schemas.microsoft.com/office/drawing/2014/main" id="{4FE34786-DE61-4104-B642-F851ADACF0F5}"/>
                      </a:ext>
                    </a:extLst>
                  </p:cNvPr>
                  <p:cNvSpPr/>
                  <p:nvPr/>
                </p:nvSpPr>
                <p:spPr>
                  <a:xfrm>
                    <a:off x="-631786" y="677863"/>
                    <a:ext cx="367456" cy="183728"/>
                  </a:xfrm>
                  <a:custGeom>
                    <a:avLst/>
                    <a:gdLst>
                      <a:gd name="connsiteX0" fmla="*/ 0 w 457200"/>
                      <a:gd name="connsiteY0" fmla="*/ 228584 h 228600"/>
                      <a:gd name="connsiteX1" fmla="*/ 228600 w 457200"/>
                      <a:gd name="connsiteY1" fmla="*/ -16 h 228600"/>
                      <a:gd name="connsiteX2" fmla="*/ 457200 w 457200"/>
                      <a:gd name="connsiteY2" fmla="*/ 228584 h 228600"/>
                    </a:gdLst>
                    <a:ahLst/>
                    <a:cxnLst>
                      <a:cxn ang="0">
                        <a:pos x="connsiteX0" y="connsiteY0"/>
                      </a:cxn>
                      <a:cxn ang="0">
                        <a:pos x="connsiteX1" y="connsiteY1"/>
                      </a:cxn>
                      <a:cxn ang="0">
                        <a:pos x="connsiteX2" y="connsiteY2"/>
                      </a:cxn>
                    </a:cxnLst>
                    <a:rect l="l" t="t" r="r" b="b"/>
                    <a:pathLst>
                      <a:path w="457200" h="228600">
                        <a:moveTo>
                          <a:pt x="0" y="228584"/>
                        </a:moveTo>
                        <a:cubicBezTo>
                          <a:pt x="0" y="102332"/>
                          <a:pt x="102348" y="-16"/>
                          <a:pt x="228600" y="-16"/>
                        </a:cubicBezTo>
                        <a:cubicBezTo>
                          <a:pt x="354852" y="-16"/>
                          <a:pt x="457200" y="102332"/>
                          <a:pt x="457200" y="228584"/>
                        </a:cubicBezTo>
                        <a:close/>
                      </a:path>
                    </a:pathLst>
                  </a:custGeom>
                  <a:solidFill>
                    <a:srgbClr val="2F2F2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pSp>
          </p:grpSp>
        </p:grpSp>
        <p:sp>
          <p:nvSpPr>
            <p:cNvPr id="13" name="TextBox 12">
              <a:extLst>
                <a:ext uri="{FF2B5EF4-FFF2-40B4-BE49-F238E27FC236}">
                  <a16:creationId xmlns:a16="http://schemas.microsoft.com/office/drawing/2014/main" id="{E30A98FC-B99D-44D4-8CEF-DE2EB2F42E4C}"/>
                </a:ext>
              </a:extLst>
            </p:cNvPr>
            <p:cNvSpPr txBox="1"/>
            <p:nvPr/>
          </p:nvSpPr>
          <p:spPr>
            <a:xfrm>
              <a:off x="927431" y="5207076"/>
              <a:ext cx="2128286" cy="749655"/>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We have not deployed anything in Azure, and want a start-to-finish plan based on best practices.</a:t>
              </a:r>
            </a:p>
          </p:txBody>
        </p:sp>
        <p:pic>
          <p:nvPicPr>
            <p:cNvPr id="51" name="Picture 50" descr="Icon&#10;&#10;Description automatically generated">
              <a:extLst>
                <a:ext uri="{FF2B5EF4-FFF2-40B4-BE49-F238E27FC236}">
                  <a16:creationId xmlns:a16="http://schemas.microsoft.com/office/drawing/2014/main" id="{A76EF6E4-9344-467C-8851-B5ACDC54B1FA}"/>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882320" y="4726697"/>
              <a:ext cx="365640" cy="317186"/>
            </a:xfrm>
            <a:prstGeom prst="rect">
              <a:avLst/>
            </a:prstGeom>
          </p:spPr>
        </p:pic>
        <p:pic>
          <p:nvPicPr>
            <p:cNvPr id="52" name="Picture 51" descr="Icon&#10;&#10;Description automatically generated">
              <a:extLst>
                <a:ext uri="{FF2B5EF4-FFF2-40B4-BE49-F238E27FC236}">
                  <a16:creationId xmlns:a16="http://schemas.microsoft.com/office/drawing/2014/main" id="{D244C874-D2A5-4AA1-9A20-F264AE261D66}"/>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rot="10800000">
              <a:off x="3512884" y="6086279"/>
              <a:ext cx="265132" cy="229997"/>
            </a:xfrm>
            <a:prstGeom prst="rect">
              <a:avLst/>
            </a:prstGeom>
          </p:spPr>
        </p:pic>
      </p:grpSp>
      <p:sp>
        <p:nvSpPr>
          <p:cNvPr id="5" name="Rectangle 4">
            <a:extLst>
              <a:ext uri="{FF2B5EF4-FFF2-40B4-BE49-F238E27FC236}">
                <a16:creationId xmlns:a16="http://schemas.microsoft.com/office/drawing/2014/main" id="{4BF3FAFB-770F-4E6B-A6DA-76F234439985}"/>
              </a:ext>
            </a:extLst>
          </p:cNvPr>
          <p:cNvSpPr/>
          <p:nvPr/>
        </p:nvSpPr>
        <p:spPr bwMode="auto">
          <a:xfrm>
            <a:off x="526623" y="4246965"/>
            <a:ext cx="3172968" cy="66631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“brownfield”</a:t>
            </a:r>
          </a:p>
        </p:txBody>
      </p:sp>
      <p:sp>
        <p:nvSpPr>
          <p:cNvPr id="44" name="Rectangle 43">
            <a:extLst>
              <a:ext uri="{FF2B5EF4-FFF2-40B4-BE49-F238E27FC236}">
                <a16:creationId xmlns:a16="http://schemas.microsoft.com/office/drawing/2014/main" id="{45A03096-EC36-466B-89A9-7FA17D8E7DAF}"/>
              </a:ext>
              <a:ext uri="{C183D7F6-B498-43B3-948B-1728B52AA6E4}">
                <adec:decorative xmlns:adec="http://schemas.microsoft.com/office/drawing/2017/decorative" val="1"/>
              </a:ext>
            </a:extLst>
          </p:cNvPr>
          <p:cNvSpPr/>
          <p:nvPr/>
        </p:nvSpPr>
        <p:spPr bwMode="auto">
          <a:xfrm>
            <a:off x="526623" y="4913280"/>
            <a:ext cx="3174956" cy="164584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Rectangle 13">
            <a:extLst>
              <a:ext uri="{FF2B5EF4-FFF2-40B4-BE49-F238E27FC236}">
                <a16:creationId xmlns:a16="http://schemas.microsoft.com/office/drawing/2014/main" id="{E9D15AD4-CAF0-4AF7-A406-783959F68F9B}"/>
              </a:ext>
            </a:extLst>
          </p:cNvPr>
          <p:cNvSpPr/>
          <p:nvPr/>
        </p:nvSpPr>
        <p:spPr bwMode="auto">
          <a:xfrm>
            <a:off x="726382" y="5101068"/>
            <a:ext cx="2640584" cy="8978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3C3C41"/>
                </a:solidFill>
                <a:effectLst/>
                <a:uLnTx/>
                <a:uFillTx/>
                <a:latin typeface="Segoe UI"/>
                <a:ea typeface="+mn-ea"/>
                <a:cs typeface="Segoe UI" pitchFamily="34" charset="0"/>
              </a:rPr>
              <a:t>Align to the architectures and guidance of Azure Landing Zones if your organization </a:t>
            </a:r>
            <a:r>
              <a:rPr kumimoji="0" lang="en-US" sz="1400" b="1" i="0" u="none" strike="noStrike" kern="1200" cap="none" spc="0" normalizeH="0" baseline="0" noProof="0">
                <a:ln>
                  <a:noFill/>
                </a:ln>
                <a:solidFill>
                  <a:srgbClr val="0078D3"/>
                </a:solidFill>
                <a:effectLst/>
                <a:uLnTx/>
                <a:uFillTx/>
                <a:latin typeface="Segoe UI Semibold"/>
                <a:ea typeface="+mn-ea"/>
                <a:cs typeface="Segoe UI" panose="020B0502040204020203" pitchFamily="34" charset="0"/>
              </a:rPr>
              <a:t>has an  existing environment</a:t>
            </a:r>
            <a:endParaRPr kumimoji="0" lang="en-US" sz="1400" b="0" i="0" u="none" strike="noStrike" kern="1200" cap="none" spc="0" normalizeH="0" baseline="0" noProof="0">
              <a:ln>
                <a:noFill/>
              </a:ln>
              <a:solidFill>
                <a:srgbClr val="0078D3"/>
              </a:solidFill>
              <a:effectLst/>
              <a:uLnTx/>
              <a:uFillTx/>
              <a:latin typeface="Segoe UI Semibold"/>
              <a:ea typeface="+mn-ea"/>
              <a:cs typeface="Segoe UI" panose="020B0502040204020203" pitchFamily="34" charset="0"/>
            </a:endParaRPr>
          </a:p>
          <a:p>
            <a:pPr marL="285750" marR="0" lvl="0" indent="-285750" algn="ctr" defTabSz="932472" rtl="0" eaLnBrk="1" fontAlgn="base" latinLnBrk="0" hangingPunct="1">
              <a:lnSpc>
                <a:spcPct val="90000"/>
              </a:lnSpc>
              <a:spcBef>
                <a:spcPct val="0"/>
              </a:spcBef>
              <a:spcAft>
                <a:spcPct val="0"/>
              </a:spcAft>
              <a:buClrTx/>
              <a:buSzTx/>
              <a:buFont typeface="Arial" panose="020B0604020202020204" pitchFamily="34" charset="0"/>
              <a:buChar char="•"/>
              <a:tabLst/>
              <a:defRPr/>
            </a:pPr>
            <a:endParaRPr kumimoji="0" lang="en-US" sz="1400" b="0" i="0" u="none" strike="noStrike" kern="1200" cap="none" spc="0" normalizeH="0" baseline="0" noProof="0">
              <a:ln>
                <a:noFill/>
              </a:ln>
              <a:solidFill>
                <a:srgbClr val="3C3C41"/>
              </a:solidFill>
              <a:effectLst/>
              <a:uLnTx/>
              <a:uFillTx/>
              <a:latin typeface="Segoe UI"/>
              <a:ea typeface="+mn-ea"/>
              <a:cs typeface="Segoe UI" pitchFamily="34" charset="0"/>
            </a:endParaRPr>
          </a:p>
        </p:txBody>
      </p:sp>
      <p:grpSp>
        <p:nvGrpSpPr>
          <p:cNvPr id="77" name="Group 76" descr="We have environments and landing zones already, but our requirements have changed, and we need to move towards a different type of architecture.&#10;">
            <a:extLst>
              <a:ext uri="{FF2B5EF4-FFF2-40B4-BE49-F238E27FC236}">
                <a16:creationId xmlns:a16="http://schemas.microsoft.com/office/drawing/2014/main" id="{FCE9E8A5-A086-4D08-B853-C7225FE9CCDC}"/>
              </a:ext>
              <a:ext uri="{C183D7F6-B498-43B3-948B-1728B52AA6E4}">
                <adec:decorative xmlns:adec="http://schemas.microsoft.com/office/drawing/2017/decorative" val="0"/>
              </a:ext>
            </a:extLst>
          </p:cNvPr>
          <p:cNvGrpSpPr/>
          <p:nvPr/>
        </p:nvGrpSpPr>
        <p:grpSpPr>
          <a:xfrm>
            <a:off x="3698144" y="3908354"/>
            <a:ext cx="3174956" cy="2654081"/>
            <a:chOff x="4645758" y="4026038"/>
            <a:chExt cx="3174956" cy="2654081"/>
          </a:xfrm>
        </p:grpSpPr>
        <p:grpSp>
          <p:nvGrpSpPr>
            <p:cNvPr id="54" name="Group 53">
              <a:extLst>
                <a:ext uri="{FF2B5EF4-FFF2-40B4-BE49-F238E27FC236}">
                  <a16:creationId xmlns:a16="http://schemas.microsoft.com/office/drawing/2014/main" id="{D51A0C3E-DF6D-4621-89B6-4B7780BAC8B6}"/>
                </a:ext>
              </a:extLst>
            </p:cNvPr>
            <p:cNvGrpSpPr/>
            <p:nvPr/>
          </p:nvGrpSpPr>
          <p:grpSpPr>
            <a:xfrm>
              <a:off x="4645758" y="4026038"/>
              <a:ext cx="3174956" cy="2654081"/>
              <a:chOff x="727727" y="4026038"/>
              <a:chExt cx="3174956" cy="2654081"/>
            </a:xfrm>
          </p:grpSpPr>
          <p:sp>
            <p:nvSpPr>
              <p:cNvPr id="55" name="Rectangle 54">
                <a:extLst>
                  <a:ext uri="{FF2B5EF4-FFF2-40B4-BE49-F238E27FC236}">
                    <a16:creationId xmlns:a16="http://schemas.microsoft.com/office/drawing/2014/main" id="{8A6B62EC-B8A3-4581-AF20-9FB7F252BEF0}"/>
                  </a:ext>
                </a:extLst>
              </p:cNvPr>
              <p:cNvSpPr/>
              <p:nvPr/>
            </p:nvSpPr>
            <p:spPr bwMode="auto">
              <a:xfrm>
                <a:off x="727727" y="4364650"/>
                <a:ext cx="3174956" cy="2315469"/>
              </a:xfrm>
              <a:prstGeom prst="rect">
                <a:avLst/>
              </a:prstGeom>
              <a:solidFill>
                <a:srgbClr val="2F2F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6" name="Oval 55">
                <a:extLst>
                  <a:ext uri="{FF2B5EF4-FFF2-40B4-BE49-F238E27FC236}">
                    <a16:creationId xmlns:a16="http://schemas.microsoft.com/office/drawing/2014/main" id="{00304E1A-B624-4CAC-B66C-31D1E0B956E2}"/>
                  </a:ext>
                </a:extLst>
              </p:cNvPr>
              <p:cNvSpPr/>
              <p:nvPr/>
            </p:nvSpPr>
            <p:spPr bwMode="auto">
              <a:xfrm>
                <a:off x="1990138" y="4026038"/>
                <a:ext cx="650134" cy="650134"/>
              </a:xfrm>
              <a:prstGeom prst="ellipse">
                <a:avLst/>
              </a:prstGeom>
              <a:solidFill>
                <a:srgbClr val="2F2F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7" name="Group 56">
                <a:extLst>
                  <a:ext uri="{FF2B5EF4-FFF2-40B4-BE49-F238E27FC236}">
                    <a16:creationId xmlns:a16="http://schemas.microsoft.com/office/drawing/2014/main" id="{4CE50F28-103F-43F3-B8A8-F6B345164FE8}"/>
                  </a:ext>
                </a:extLst>
              </p:cNvPr>
              <p:cNvGrpSpPr/>
              <p:nvPr/>
            </p:nvGrpSpPr>
            <p:grpSpPr>
              <a:xfrm>
                <a:off x="2098682" y="4134582"/>
                <a:ext cx="433047" cy="433047"/>
                <a:chOff x="-810228" y="306729"/>
                <a:chExt cx="717209" cy="717209"/>
              </a:xfrm>
            </p:grpSpPr>
            <p:sp>
              <p:nvSpPr>
                <p:cNvPr id="58" name="Oval 57">
                  <a:extLst>
                    <a:ext uri="{FF2B5EF4-FFF2-40B4-BE49-F238E27FC236}">
                      <a16:creationId xmlns:a16="http://schemas.microsoft.com/office/drawing/2014/main" id="{240BB6C3-2C67-4725-9522-98837E9E5E69}"/>
                    </a:ext>
                  </a:extLst>
                </p:cNvPr>
                <p:cNvSpPr/>
                <p:nvPr/>
              </p:nvSpPr>
              <p:spPr bwMode="auto">
                <a:xfrm>
                  <a:off x="-810228" y="306729"/>
                  <a:ext cx="717209" cy="717209"/>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9" name="Group 58">
                  <a:extLst>
                    <a:ext uri="{FF2B5EF4-FFF2-40B4-BE49-F238E27FC236}">
                      <a16:creationId xmlns:a16="http://schemas.microsoft.com/office/drawing/2014/main" id="{69A1D627-C586-4F0F-8A7C-16AB50BFFF71}"/>
                    </a:ext>
                  </a:extLst>
                </p:cNvPr>
                <p:cNvGrpSpPr/>
                <p:nvPr/>
              </p:nvGrpSpPr>
              <p:grpSpPr>
                <a:xfrm>
                  <a:off x="-635352" y="459169"/>
                  <a:ext cx="367456" cy="412328"/>
                  <a:chOff x="-631786" y="449263"/>
                  <a:chExt cx="367456" cy="412328"/>
                </a:xfrm>
              </p:grpSpPr>
              <p:sp>
                <p:nvSpPr>
                  <p:cNvPr id="60" name="Graphic 18">
                    <a:extLst>
                      <a:ext uri="{FF2B5EF4-FFF2-40B4-BE49-F238E27FC236}">
                        <a16:creationId xmlns:a16="http://schemas.microsoft.com/office/drawing/2014/main" id="{D8F3AAF7-C8D5-448D-BCF6-6557645FDC43}"/>
                      </a:ext>
                    </a:extLst>
                  </p:cNvPr>
                  <p:cNvSpPr/>
                  <p:nvPr/>
                </p:nvSpPr>
                <p:spPr>
                  <a:xfrm>
                    <a:off x="-544755" y="449263"/>
                    <a:ext cx="193395" cy="193395"/>
                  </a:xfrm>
                  <a:custGeom>
                    <a:avLst/>
                    <a:gdLst>
                      <a:gd name="connsiteX0" fmla="*/ 228600 w 228600"/>
                      <a:gd name="connsiteY0" fmla="*/ 114300 h 228600"/>
                      <a:gd name="connsiteX1" fmla="*/ 114300 w 228600"/>
                      <a:gd name="connsiteY1" fmla="*/ 228600 h 228600"/>
                      <a:gd name="connsiteX2" fmla="*/ 0 w 228600"/>
                      <a:gd name="connsiteY2" fmla="*/ 114300 h 228600"/>
                      <a:gd name="connsiteX3" fmla="*/ 114300 w 228600"/>
                      <a:gd name="connsiteY3" fmla="*/ 0 h 228600"/>
                      <a:gd name="connsiteX4" fmla="*/ 228600 w 228600"/>
                      <a:gd name="connsiteY4" fmla="*/ 114300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8600" y="114300"/>
                        </a:moveTo>
                        <a:cubicBezTo>
                          <a:pt x="228600" y="177426"/>
                          <a:pt x="177426" y="228600"/>
                          <a:pt x="114300" y="228600"/>
                        </a:cubicBezTo>
                        <a:cubicBezTo>
                          <a:pt x="51174" y="228600"/>
                          <a:pt x="0" y="177426"/>
                          <a:pt x="0" y="114300"/>
                        </a:cubicBezTo>
                        <a:cubicBezTo>
                          <a:pt x="0" y="51174"/>
                          <a:pt x="51174" y="0"/>
                          <a:pt x="114300" y="0"/>
                        </a:cubicBezTo>
                        <a:cubicBezTo>
                          <a:pt x="177426" y="0"/>
                          <a:pt x="228600" y="51174"/>
                          <a:pt x="228600" y="114300"/>
                        </a:cubicBezTo>
                        <a:close/>
                      </a:path>
                    </a:pathLst>
                  </a:custGeom>
                  <a:solidFill>
                    <a:srgbClr val="2F2F2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61" name="Graphic 18">
                    <a:extLst>
                      <a:ext uri="{FF2B5EF4-FFF2-40B4-BE49-F238E27FC236}">
                        <a16:creationId xmlns:a16="http://schemas.microsoft.com/office/drawing/2014/main" id="{AF1B4B2E-8C68-49BE-A80B-3378BEC129CB}"/>
                      </a:ext>
                    </a:extLst>
                  </p:cNvPr>
                  <p:cNvSpPr/>
                  <p:nvPr/>
                </p:nvSpPr>
                <p:spPr>
                  <a:xfrm>
                    <a:off x="-631786" y="677863"/>
                    <a:ext cx="367456" cy="183728"/>
                  </a:xfrm>
                  <a:custGeom>
                    <a:avLst/>
                    <a:gdLst>
                      <a:gd name="connsiteX0" fmla="*/ 0 w 457200"/>
                      <a:gd name="connsiteY0" fmla="*/ 228584 h 228600"/>
                      <a:gd name="connsiteX1" fmla="*/ 228600 w 457200"/>
                      <a:gd name="connsiteY1" fmla="*/ -16 h 228600"/>
                      <a:gd name="connsiteX2" fmla="*/ 457200 w 457200"/>
                      <a:gd name="connsiteY2" fmla="*/ 228584 h 228600"/>
                    </a:gdLst>
                    <a:ahLst/>
                    <a:cxnLst>
                      <a:cxn ang="0">
                        <a:pos x="connsiteX0" y="connsiteY0"/>
                      </a:cxn>
                      <a:cxn ang="0">
                        <a:pos x="connsiteX1" y="connsiteY1"/>
                      </a:cxn>
                      <a:cxn ang="0">
                        <a:pos x="connsiteX2" y="connsiteY2"/>
                      </a:cxn>
                    </a:cxnLst>
                    <a:rect l="l" t="t" r="r" b="b"/>
                    <a:pathLst>
                      <a:path w="457200" h="228600">
                        <a:moveTo>
                          <a:pt x="0" y="228584"/>
                        </a:moveTo>
                        <a:cubicBezTo>
                          <a:pt x="0" y="102332"/>
                          <a:pt x="102348" y="-16"/>
                          <a:pt x="228600" y="-16"/>
                        </a:cubicBezTo>
                        <a:cubicBezTo>
                          <a:pt x="354852" y="-16"/>
                          <a:pt x="457200" y="102332"/>
                          <a:pt x="457200" y="228584"/>
                        </a:cubicBezTo>
                        <a:close/>
                      </a:path>
                    </a:pathLst>
                  </a:custGeom>
                  <a:solidFill>
                    <a:srgbClr val="2F2F2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pSp>
          </p:grpSp>
        </p:grpSp>
        <p:sp>
          <p:nvSpPr>
            <p:cNvPr id="62" name="TextBox 61" descr="Customer quote example&#10;We have environments and landing zones already, but our requirements have changed, and we need to move towards a different type of architecture.&#10;">
              <a:extLst>
                <a:ext uri="{FF2B5EF4-FFF2-40B4-BE49-F238E27FC236}">
                  <a16:creationId xmlns:a16="http://schemas.microsoft.com/office/drawing/2014/main" id="{A14FDD8B-CFBE-4328-9068-8C4A3617DF04}"/>
                </a:ext>
              </a:extLst>
            </p:cNvPr>
            <p:cNvSpPr txBox="1"/>
            <p:nvPr/>
          </p:nvSpPr>
          <p:spPr>
            <a:xfrm>
              <a:off x="4845461" y="5207076"/>
              <a:ext cx="2487101" cy="749655"/>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We have environments and landing zones already, but our requirements have changed, and we need to move towards a different type of architecture.</a:t>
              </a:r>
            </a:p>
          </p:txBody>
        </p:sp>
        <p:pic>
          <p:nvPicPr>
            <p:cNvPr id="63" name="Picture 62" descr="Icon&#10;&#10;Description automatically generated">
              <a:extLst>
                <a:ext uri="{FF2B5EF4-FFF2-40B4-BE49-F238E27FC236}">
                  <a16:creationId xmlns:a16="http://schemas.microsoft.com/office/drawing/2014/main" id="{06167783-0C7D-4842-81FC-F913989CA68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800351" y="4726697"/>
              <a:ext cx="365640" cy="317186"/>
            </a:xfrm>
            <a:prstGeom prst="rect">
              <a:avLst/>
            </a:prstGeom>
          </p:spPr>
        </p:pic>
        <p:pic>
          <p:nvPicPr>
            <p:cNvPr id="64" name="Picture 63" descr="Icon&#10;&#10;Description automatically generated">
              <a:extLst>
                <a:ext uri="{FF2B5EF4-FFF2-40B4-BE49-F238E27FC236}">
                  <a16:creationId xmlns:a16="http://schemas.microsoft.com/office/drawing/2014/main" id="{E365176A-59B4-4920-974F-1BA00408F5BA}"/>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rot="10800000">
              <a:off x="7430915" y="6086279"/>
              <a:ext cx="265132" cy="229997"/>
            </a:xfrm>
            <a:prstGeom prst="rect">
              <a:avLst/>
            </a:prstGeom>
          </p:spPr>
        </p:pic>
      </p:grpSp>
      <p:sp>
        <p:nvSpPr>
          <p:cNvPr id="4" name="Isosceles Triangle 3">
            <a:extLst>
              <a:ext uri="{FF2B5EF4-FFF2-40B4-BE49-F238E27FC236}">
                <a16:creationId xmlns:a16="http://schemas.microsoft.com/office/drawing/2014/main" id="{F3FE4E75-9858-45FE-80BC-09459897FA55}"/>
              </a:ext>
              <a:ext uri="{C183D7F6-B498-43B3-948B-1728B52AA6E4}">
                <adec:decorative xmlns:adec="http://schemas.microsoft.com/office/drawing/2017/decorative" val="1"/>
              </a:ext>
            </a:extLst>
          </p:cNvPr>
          <p:cNvSpPr/>
          <p:nvPr/>
        </p:nvSpPr>
        <p:spPr bwMode="auto">
          <a:xfrm rot="5400000">
            <a:off x="4862487" y="3596895"/>
            <a:ext cx="5150244" cy="774208"/>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de-DE"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9" name="Rectangle 78">
            <a:extLst>
              <a:ext uri="{FF2B5EF4-FFF2-40B4-BE49-F238E27FC236}">
                <a16:creationId xmlns:a16="http://schemas.microsoft.com/office/drawing/2014/main" id="{703920F8-1803-4503-8B87-701E70A638E7}"/>
              </a:ext>
            </a:extLst>
          </p:cNvPr>
          <p:cNvSpPr/>
          <p:nvPr/>
        </p:nvSpPr>
        <p:spPr bwMode="auto">
          <a:xfrm>
            <a:off x="8195514" y="1421795"/>
            <a:ext cx="3184947" cy="66631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Align | Enhance</a:t>
            </a:r>
          </a:p>
        </p:txBody>
      </p:sp>
      <p:sp>
        <p:nvSpPr>
          <p:cNvPr id="80" name="Rectangle 79">
            <a:extLst>
              <a:ext uri="{FF2B5EF4-FFF2-40B4-BE49-F238E27FC236}">
                <a16:creationId xmlns:a16="http://schemas.microsoft.com/office/drawing/2014/main" id="{9EC3B6A6-0226-4218-B436-CCA79156528B}"/>
              </a:ext>
              <a:ext uri="{C183D7F6-B498-43B3-948B-1728B52AA6E4}">
                <adec:decorative xmlns:adec="http://schemas.microsoft.com/office/drawing/2017/decorative" val="1"/>
              </a:ext>
            </a:extLst>
          </p:cNvPr>
          <p:cNvSpPr/>
          <p:nvPr/>
        </p:nvSpPr>
        <p:spPr bwMode="auto">
          <a:xfrm>
            <a:off x="8195515" y="2088109"/>
            <a:ext cx="3174956" cy="196117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81" name="Group 80" descr="Customer quote example.&#10;We have environments and landing zones already, but our requirements have changed, and we need to move towards a different type of architecture.&#10;">
            <a:extLst>
              <a:ext uri="{FF2B5EF4-FFF2-40B4-BE49-F238E27FC236}">
                <a16:creationId xmlns:a16="http://schemas.microsoft.com/office/drawing/2014/main" id="{40E080D7-E6D7-4764-A0D1-CC663AAFC648}"/>
              </a:ext>
              <a:ext uri="{C183D7F6-B498-43B3-948B-1728B52AA6E4}">
                <adec:decorative xmlns:adec="http://schemas.microsoft.com/office/drawing/2017/decorative" val="0"/>
              </a:ext>
            </a:extLst>
          </p:cNvPr>
          <p:cNvGrpSpPr/>
          <p:nvPr/>
        </p:nvGrpSpPr>
        <p:grpSpPr>
          <a:xfrm>
            <a:off x="8188249" y="3710673"/>
            <a:ext cx="3174956" cy="2521117"/>
            <a:chOff x="8569575" y="4026038"/>
            <a:chExt cx="3174956" cy="2521117"/>
          </a:xfrm>
        </p:grpSpPr>
        <p:grpSp>
          <p:nvGrpSpPr>
            <p:cNvPr id="82" name="Group 81">
              <a:extLst>
                <a:ext uri="{FF2B5EF4-FFF2-40B4-BE49-F238E27FC236}">
                  <a16:creationId xmlns:a16="http://schemas.microsoft.com/office/drawing/2014/main" id="{EE252EF2-51F9-42BF-A16B-E3B7949301EB}"/>
                </a:ext>
              </a:extLst>
            </p:cNvPr>
            <p:cNvGrpSpPr/>
            <p:nvPr/>
          </p:nvGrpSpPr>
          <p:grpSpPr>
            <a:xfrm>
              <a:off x="8569575" y="4026038"/>
              <a:ext cx="3174956" cy="2521117"/>
              <a:chOff x="727727" y="4026038"/>
              <a:chExt cx="3174956" cy="2521117"/>
            </a:xfrm>
          </p:grpSpPr>
          <p:sp>
            <p:nvSpPr>
              <p:cNvPr id="86" name="Rectangle 85">
                <a:extLst>
                  <a:ext uri="{FF2B5EF4-FFF2-40B4-BE49-F238E27FC236}">
                    <a16:creationId xmlns:a16="http://schemas.microsoft.com/office/drawing/2014/main" id="{091F022E-8569-4453-B2CD-13E764E2C2F8}"/>
                  </a:ext>
                </a:extLst>
              </p:cNvPr>
              <p:cNvSpPr/>
              <p:nvPr/>
            </p:nvSpPr>
            <p:spPr bwMode="auto">
              <a:xfrm>
                <a:off x="727727" y="4364651"/>
                <a:ext cx="3174956" cy="2182504"/>
              </a:xfrm>
              <a:prstGeom prst="rect">
                <a:avLst/>
              </a:prstGeom>
              <a:solidFill>
                <a:srgbClr val="2F2F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7" name="Oval 86">
                <a:extLst>
                  <a:ext uri="{FF2B5EF4-FFF2-40B4-BE49-F238E27FC236}">
                    <a16:creationId xmlns:a16="http://schemas.microsoft.com/office/drawing/2014/main" id="{FC467E25-47F4-4BEB-8DDD-B52EA2450074}"/>
                  </a:ext>
                </a:extLst>
              </p:cNvPr>
              <p:cNvSpPr/>
              <p:nvPr/>
            </p:nvSpPr>
            <p:spPr bwMode="auto">
              <a:xfrm>
                <a:off x="1990138" y="4026038"/>
                <a:ext cx="650134" cy="650134"/>
              </a:xfrm>
              <a:prstGeom prst="ellipse">
                <a:avLst/>
              </a:prstGeom>
              <a:solidFill>
                <a:srgbClr val="2F2F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88" name="Group 87">
                <a:extLst>
                  <a:ext uri="{FF2B5EF4-FFF2-40B4-BE49-F238E27FC236}">
                    <a16:creationId xmlns:a16="http://schemas.microsoft.com/office/drawing/2014/main" id="{FFDB4619-8ABF-4A7A-89A8-FA1445D45780}"/>
                  </a:ext>
                </a:extLst>
              </p:cNvPr>
              <p:cNvGrpSpPr/>
              <p:nvPr/>
            </p:nvGrpSpPr>
            <p:grpSpPr>
              <a:xfrm>
                <a:off x="2098682" y="4134582"/>
                <a:ext cx="433047" cy="433047"/>
                <a:chOff x="-810228" y="306729"/>
                <a:chExt cx="717209" cy="717209"/>
              </a:xfrm>
            </p:grpSpPr>
            <p:sp>
              <p:nvSpPr>
                <p:cNvPr id="89" name="Oval 88">
                  <a:extLst>
                    <a:ext uri="{FF2B5EF4-FFF2-40B4-BE49-F238E27FC236}">
                      <a16:creationId xmlns:a16="http://schemas.microsoft.com/office/drawing/2014/main" id="{55992F0A-A873-439B-8893-55C2AC1A381E}"/>
                    </a:ext>
                  </a:extLst>
                </p:cNvPr>
                <p:cNvSpPr/>
                <p:nvPr/>
              </p:nvSpPr>
              <p:spPr bwMode="auto">
                <a:xfrm>
                  <a:off x="-810228" y="306729"/>
                  <a:ext cx="717209" cy="717209"/>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90" name="Group 89">
                  <a:extLst>
                    <a:ext uri="{FF2B5EF4-FFF2-40B4-BE49-F238E27FC236}">
                      <a16:creationId xmlns:a16="http://schemas.microsoft.com/office/drawing/2014/main" id="{3C546AAA-E9A8-4CEC-9D96-CD91E4D77473}"/>
                    </a:ext>
                  </a:extLst>
                </p:cNvPr>
                <p:cNvGrpSpPr/>
                <p:nvPr/>
              </p:nvGrpSpPr>
              <p:grpSpPr>
                <a:xfrm>
                  <a:off x="-635352" y="459169"/>
                  <a:ext cx="367456" cy="412328"/>
                  <a:chOff x="-631786" y="449263"/>
                  <a:chExt cx="367456" cy="412328"/>
                </a:xfrm>
              </p:grpSpPr>
              <p:sp>
                <p:nvSpPr>
                  <p:cNvPr id="91" name="Graphic 18">
                    <a:extLst>
                      <a:ext uri="{FF2B5EF4-FFF2-40B4-BE49-F238E27FC236}">
                        <a16:creationId xmlns:a16="http://schemas.microsoft.com/office/drawing/2014/main" id="{83F9E190-DF81-4E48-85A0-58735BCB0313}"/>
                      </a:ext>
                    </a:extLst>
                  </p:cNvPr>
                  <p:cNvSpPr/>
                  <p:nvPr/>
                </p:nvSpPr>
                <p:spPr>
                  <a:xfrm>
                    <a:off x="-544755" y="449263"/>
                    <a:ext cx="193395" cy="193395"/>
                  </a:xfrm>
                  <a:custGeom>
                    <a:avLst/>
                    <a:gdLst>
                      <a:gd name="connsiteX0" fmla="*/ 228600 w 228600"/>
                      <a:gd name="connsiteY0" fmla="*/ 114300 h 228600"/>
                      <a:gd name="connsiteX1" fmla="*/ 114300 w 228600"/>
                      <a:gd name="connsiteY1" fmla="*/ 228600 h 228600"/>
                      <a:gd name="connsiteX2" fmla="*/ 0 w 228600"/>
                      <a:gd name="connsiteY2" fmla="*/ 114300 h 228600"/>
                      <a:gd name="connsiteX3" fmla="*/ 114300 w 228600"/>
                      <a:gd name="connsiteY3" fmla="*/ 0 h 228600"/>
                      <a:gd name="connsiteX4" fmla="*/ 228600 w 228600"/>
                      <a:gd name="connsiteY4" fmla="*/ 114300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8600" y="114300"/>
                        </a:moveTo>
                        <a:cubicBezTo>
                          <a:pt x="228600" y="177426"/>
                          <a:pt x="177426" y="228600"/>
                          <a:pt x="114300" y="228600"/>
                        </a:cubicBezTo>
                        <a:cubicBezTo>
                          <a:pt x="51174" y="228600"/>
                          <a:pt x="0" y="177426"/>
                          <a:pt x="0" y="114300"/>
                        </a:cubicBezTo>
                        <a:cubicBezTo>
                          <a:pt x="0" y="51174"/>
                          <a:pt x="51174" y="0"/>
                          <a:pt x="114300" y="0"/>
                        </a:cubicBezTo>
                        <a:cubicBezTo>
                          <a:pt x="177426" y="0"/>
                          <a:pt x="228600" y="51174"/>
                          <a:pt x="228600" y="114300"/>
                        </a:cubicBezTo>
                        <a:close/>
                      </a:path>
                    </a:pathLst>
                  </a:custGeom>
                  <a:solidFill>
                    <a:srgbClr val="2F2F2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92" name="Graphic 18">
                    <a:extLst>
                      <a:ext uri="{FF2B5EF4-FFF2-40B4-BE49-F238E27FC236}">
                        <a16:creationId xmlns:a16="http://schemas.microsoft.com/office/drawing/2014/main" id="{9FD74428-D493-4418-BA3A-BAC2FED257B8}"/>
                      </a:ext>
                    </a:extLst>
                  </p:cNvPr>
                  <p:cNvSpPr/>
                  <p:nvPr/>
                </p:nvSpPr>
                <p:spPr>
                  <a:xfrm>
                    <a:off x="-631786" y="677863"/>
                    <a:ext cx="367456" cy="183728"/>
                  </a:xfrm>
                  <a:custGeom>
                    <a:avLst/>
                    <a:gdLst>
                      <a:gd name="connsiteX0" fmla="*/ 0 w 457200"/>
                      <a:gd name="connsiteY0" fmla="*/ 228584 h 228600"/>
                      <a:gd name="connsiteX1" fmla="*/ 228600 w 457200"/>
                      <a:gd name="connsiteY1" fmla="*/ -16 h 228600"/>
                      <a:gd name="connsiteX2" fmla="*/ 457200 w 457200"/>
                      <a:gd name="connsiteY2" fmla="*/ 228584 h 228600"/>
                    </a:gdLst>
                    <a:ahLst/>
                    <a:cxnLst>
                      <a:cxn ang="0">
                        <a:pos x="connsiteX0" y="connsiteY0"/>
                      </a:cxn>
                      <a:cxn ang="0">
                        <a:pos x="connsiteX1" y="connsiteY1"/>
                      </a:cxn>
                      <a:cxn ang="0">
                        <a:pos x="connsiteX2" y="connsiteY2"/>
                      </a:cxn>
                    </a:cxnLst>
                    <a:rect l="l" t="t" r="r" b="b"/>
                    <a:pathLst>
                      <a:path w="457200" h="228600">
                        <a:moveTo>
                          <a:pt x="0" y="228584"/>
                        </a:moveTo>
                        <a:cubicBezTo>
                          <a:pt x="0" y="102332"/>
                          <a:pt x="102348" y="-16"/>
                          <a:pt x="228600" y="-16"/>
                        </a:cubicBezTo>
                        <a:cubicBezTo>
                          <a:pt x="354852" y="-16"/>
                          <a:pt x="457200" y="102332"/>
                          <a:pt x="457200" y="228584"/>
                        </a:cubicBezTo>
                        <a:close/>
                      </a:path>
                    </a:pathLst>
                  </a:custGeom>
                  <a:solidFill>
                    <a:srgbClr val="2F2F2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pSp>
          </p:grpSp>
        </p:grpSp>
        <p:sp>
          <p:nvSpPr>
            <p:cNvPr id="83" name="TextBox 82">
              <a:extLst>
                <a:ext uri="{FF2B5EF4-FFF2-40B4-BE49-F238E27FC236}">
                  <a16:creationId xmlns:a16="http://schemas.microsoft.com/office/drawing/2014/main" id="{C0C04D87-8876-4397-B912-3E7FDD38BDA9}"/>
                </a:ext>
              </a:extLst>
            </p:cNvPr>
            <p:cNvSpPr txBox="1"/>
            <p:nvPr/>
          </p:nvSpPr>
          <p:spPr>
            <a:xfrm>
              <a:off x="8769279" y="5207076"/>
              <a:ext cx="2336630" cy="749655"/>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We have environments and landing zones already, using the CAF guidance, and want to continue improving the controls and configuration.</a:t>
              </a:r>
            </a:p>
          </p:txBody>
        </p:sp>
        <p:pic>
          <p:nvPicPr>
            <p:cNvPr id="84" name="Picture 83" descr="Icon&#10;&#10;Description automatically generated">
              <a:extLst>
                <a:ext uri="{FF2B5EF4-FFF2-40B4-BE49-F238E27FC236}">
                  <a16:creationId xmlns:a16="http://schemas.microsoft.com/office/drawing/2014/main" id="{C6DB560C-92CD-488E-A952-81A5953B4FAB}"/>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8724168" y="4726697"/>
              <a:ext cx="365640" cy="317186"/>
            </a:xfrm>
            <a:prstGeom prst="rect">
              <a:avLst/>
            </a:prstGeom>
          </p:spPr>
        </p:pic>
        <p:pic>
          <p:nvPicPr>
            <p:cNvPr id="85" name="Picture 84" descr="Icon&#10;&#10;Description automatically generated">
              <a:extLst>
                <a:ext uri="{FF2B5EF4-FFF2-40B4-BE49-F238E27FC236}">
                  <a16:creationId xmlns:a16="http://schemas.microsoft.com/office/drawing/2014/main" id="{772B31A7-C81C-4ED7-842D-B167C3B7FF75}"/>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rot="10800000">
              <a:off x="11354732" y="6086279"/>
              <a:ext cx="265132" cy="229997"/>
            </a:xfrm>
            <a:prstGeom prst="rect">
              <a:avLst/>
            </a:prstGeom>
          </p:spPr>
        </p:pic>
      </p:grpSp>
      <p:sp>
        <p:nvSpPr>
          <p:cNvPr id="93" name="Rectangle 92">
            <a:extLst>
              <a:ext uri="{FF2B5EF4-FFF2-40B4-BE49-F238E27FC236}">
                <a16:creationId xmlns:a16="http://schemas.microsoft.com/office/drawing/2014/main" id="{17F2E506-0DF1-4CAF-8F75-A795EB3FA0E3}"/>
              </a:ext>
            </a:extLst>
          </p:cNvPr>
          <p:cNvSpPr/>
          <p:nvPr/>
        </p:nvSpPr>
        <p:spPr bwMode="auto">
          <a:xfrm>
            <a:off x="8433576" y="2383987"/>
            <a:ext cx="2801074" cy="120151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400" b="1" i="0" u="none" strike="noStrike" kern="1200" cap="none" spc="0" normalizeH="0" baseline="0" noProof="0">
                <a:ln>
                  <a:noFill/>
                </a:ln>
                <a:solidFill>
                  <a:srgbClr val="0078D3"/>
                </a:solidFill>
                <a:effectLst/>
                <a:uLnTx/>
                <a:uFillTx/>
                <a:latin typeface="Segoe UI Semibold"/>
                <a:ea typeface="+mn-ea"/>
                <a:cs typeface="Segoe UI" pitchFamily="34" charset="0"/>
              </a:rPr>
              <a:t>Follow best practices guidance </a:t>
            </a:r>
            <a:br>
              <a:rPr kumimoji="0" lang="en-US" sz="1400" b="1" i="0" u="none" strike="noStrike" kern="1200" cap="none" spc="0" normalizeH="0" baseline="0" noProof="0">
                <a:ln>
                  <a:noFill/>
                </a:ln>
                <a:solidFill>
                  <a:srgbClr val="3C3C41"/>
                </a:solidFill>
                <a:effectLst/>
                <a:uLnTx/>
                <a:uFillTx/>
                <a:latin typeface="Segoe UI"/>
                <a:ea typeface="+mn-ea"/>
                <a:cs typeface="Segoe UI" pitchFamily="34" charset="0"/>
              </a:rPr>
            </a:br>
            <a:r>
              <a:rPr kumimoji="0" lang="en-US" sz="1400" b="0" i="0" u="none" strike="noStrike" kern="1200" cap="none" spc="0" normalizeH="0" baseline="0" noProof="0">
                <a:ln>
                  <a:noFill/>
                </a:ln>
                <a:solidFill>
                  <a:srgbClr val="3C3C41"/>
                </a:solidFill>
                <a:effectLst/>
                <a:uLnTx/>
                <a:uFillTx/>
                <a:latin typeface="Segoe UI"/>
                <a:ea typeface="+mn-ea"/>
                <a:cs typeface="Segoe UI" pitchFamily="34" charset="0"/>
              </a:rPr>
              <a:t>in Secure, Manage and Govern methodologies—to continue to mature and evolve your Azure environments—and realize the value of cloud-native technologies</a:t>
            </a:r>
          </a:p>
        </p:txBody>
      </p:sp>
    </p:spTree>
    <p:extLst>
      <p:ext uri="{BB962C8B-B14F-4D97-AF65-F5344CB8AC3E}">
        <p14:creationId xmlns:p14="http://schemas.microsoft.com/office/powerpoint/2010/main" val="873621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3"/>
                                        </p:tgtEl>
                                        <p:attrNameLst>
                                          <p:attrName>style.visibility</p:attrName>
                                        </p:attrNameLst>
                                      </p:cBhvr>
                                      <p:to>
                                        <p:strVal val="visible"/>
                                      </p:to>
                                    </p:set>
                                    <p:animEffect transition="in" filter="fade">
                                      <p:cBhvr>
                                        <p:cTn id="10" dur="500"/>
                                        <p:tgtEl>
                                          <p:spTgt spid="4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childTnLst>
                          </p:cTn>
                        </p:par>
                        <p:par>
                          <p:cTn id="14" fill="hold">
                            <p:stCondLst>
                              <p:cond delay="500"/>
                            </p:stCondLst>
                            <p:childTnLst>
                              <p:par>
                                <p:cTn id="15" presetID="2" presetClass="entr" presetSubtype="4" fill="hold" nodeType="afterEffect">
                                  <p:stCondLst>
                                    <p:cond delay="0"/>
                                  </p:stCondLst>
                                  <p:childTnLst>
                                    <p:set>
                                      <p:cBhvr>
                                        <p:cTn id="16" dur="1" fill="hold">
                                          <p:stCondLst>
                                            <p:cond delay="0"/>
                                          </p:stCondLst>
                                        </p:cTn>
                                        <p:tgtEl>
                                          <p:spTgt spid="76"/>
                                        </p:tgtEl>
                                        <p:attrNameLst>
                                          <p:attrName>style.visibility</p:attrName>
                                        </p:attrNameLst>
                                      </p:cBhvr>
                                      <p:to>
                                        <p:strVal val="visible"/>
                                      </p:to>
                                    </p:set>
                                    <p:anim calcmode="lin" valueType="num">
                                      <p:cBhvr additive="base">
                                        <p:cTn id="17" dur="500" fill="hold"/>
                                        <p:tgtEl>
                                          <p:spTgt spid="76"/>
                                        </p:tgtEl>
                                        <p:attrNameLst>
                                          <p:attrName>ppt_x</p:attrName>
                                        </p:attrNameLst>
                                      </p:cBhvr>
                                      <p:tavLst>
                                        <p:tav tm="0">
                                          <p:val>
                                            <p:strVal val="#ppt_x"/>
                                          </p:val>
                                        </p:tav>
                                        <p:tav tm="100000">
                                          <p:val>
                                            <p:strVal val="#ppt_x"/>
                                          </p:val>
                                        </p:tav>
                                      </p:tavLst>
                                    </p:anim>
                                    <p:anim calcmode="lin" valueType="num">
                                      <p:cBhvr additive="base">
                                        <p:cTn id="18" dur="500" fill="hold"/>
                                        <p:tgtEl>
                                          <p:spTgt spid="76"/>
                                        </p:tgtEl>
                                        <p:attrNameLst>
                                          <p:attrName>ppt_y</p:attrName>
                                        </p:attrNameLst>
                                      </p:cBhvr>
                                      <p:tavLst>
                                        <p:tav tm="0">
                                          <p:val>
                                            <p:strVal val="1+#ppt_h/2"/>
                                          </p:val>
                                        </p:tav>
                                        <p:tav tm="100000">
                                          <p:val>
                                            <p:strVal val="#ppt_y"/>
                                          </p:val>
                                        </p:tav>
                                      </p:tavLst>
                                    </p:anim>
                                  </p:childTnLst>
                                </p:cTn>
                              </p:par>
                            </p:childTnLst>
                          </p:cTn>
                        </p:par>
                        <p:par>
                          <p:cTn id="19" fill="hold">
                            <p:stCondLst>
                              <p:cond delay="1000"/>
                            </p:stCondLst>
                            <p:childTnLst>
                              <p:par>
                                <p:cTn id="20" presetID="10" presetClass="entr" presetSubtype="0" fill="hold" grpId="0" nodeType="after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4"/>
                                        </p:tgtEl>
                                        <p:attrNameLst>
                                          <p:attrName>style.visibility</p:attrName>
                                        </p:attrNameLst>
                                      </p:cBhvr>
                                      <p:to>
                                        <p:strVal val="visible"/>
                                      </p:to>
                                    </p:set>
                                    <p:animEffect transition="in" filter="fade">
                                      <p:cBhvr>
                                        <p:cTn id="25" dur="500"/>
                                        <p:tgtEl>
                                          <p:spTgt spid="4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500"/>
                                        <p:tgtEl>
                                          <p:spTgt spid="14"/>
                                        </p:tgtEl>
                                      </p:cBhvr>
                                    </p:animEffect>
                                  </p:childTnLst>
                                </p:cTn>
                              </p:par>
                            </p:childTnLst>
                          </p:cTn>
                        </p:par>
                        <p:par>
                          <p:cTn id="29" fill="hold">
                            <p:stCondLst>
                              <p:cond delay="1500"/>
                            </p:stCondLst>
                            <p:childTnLst>
                              <p:par>
                                <p:cTn id="30" presetID="2" presetClass="entr" presetSubtype="4" fill="hold" nodeType="afterEffect">
                                  <p:stCondLst>
                                    <p:cond delay="0"/>
                                  </p:stCondLst>
                                  <p:childTnLst>
                                    <p:set>
                                      <p:cBhvr>
                                        <p:cTn id="31" dur="1" fill="hold">
                                          <p:stCondLst>
                                            <p:cond delay="0"/>
                                          </p:stCondLst>
                                        </p:cTn>
                                        <p:tgtEl>
                                          <p:spTgt spid="77"/>
                                        </p:tgtEl>
                                        <p:attrNameLst>
                                          <p:attrName>style.visibility</p:attrName>
                                        </p:attrNameLst>
                                      </p:cBhvr>
                                      <p:to>
                                        <p:strVal val="visible"/>
                                      </p:to>
                                    </p:set>
                                    <p:anim calcmode="lin" valueType="num">
                                      <p:cBhvr additive="base">
                                        <p:cTn id="32" dur="500" fill="hold"/>
                                        <p:tgtEl>
                                          <p:spTgt spid="77"/>
                                        </p:tgtEl>
                                        <p:attrNameLst>
                                          <p:attrName>ppt_x</p:attrName>
                                        </p:attrNameLst>
                                      </p:cBhvr>
                                      <p:tavLst>
                                        <p:tav tm="0">
                                          <p:val>
                                            <p:strVal val="#ppt_x"/>
                                          </p:val>
                                        </p:tav>
                                        <p:tav tm="100000">
                                          <p:val>
                                            <p:strVal val="#ppt_x"/>
                                          </p:val>
                                        </p:tav>
                                      </p:tavLst>
                                    </p:anim>
                                    <p:anim calcmode="lin" valueType="num">
                                      <p:cBhvr additive="base">
                                        <p:cTn id="33" dur="500" fill="hold"/>
                                        <p:tgtEl>
                                          <p:spTgt spid="77"/>
                                        </p:tgtEl>
                                        <p:attrNameLst>
                                          <p:attrName>ppt_y</p:attrName>
                                        </p:attrNameLst>
                                      </p:cBhvr>
                                      <p:tavLst>
                                        <p:tav tm="0">
                                          <p:val>
                                            <p:strVal val="1+#ppt_h/2"/>
                                          </p:val>
                                        </p:tav>
                                        <p:tav tm="100000">
                                          <p:val>
                                            <p:strVal val="#ppt_y"/>
                                          </p:val>
                                        </p:tav>
                                      </p:tavLst>
                                    </p:anim>
                                  </p:childTnLst>
                                </p:cTn>
                              </p:par>
                            </p:childTnLst>
                          </p:cTn>
                        </p:par>
                        <p:par>
                          <p:cTn id="34" fill="hold">
                            <p:stCondLst>
                              <p:cond delay="2000"/>
                            </p:stCondLst>
                            <p:childTnLst>
                              <p:par>
                                <p:cTn id="35" presetID="10" presetClass="entr" presetSubtype="0" fill="hold" grpId="0" nodeType="afterEffect">
                                  <p:stCondLst>
                                    <p:cond delay="0"/>
                                  </p:stCondLst>
                                  <p:childTnLst>
                                    <p:set>
                                      <p:cBhvr>
                                        <p:cTn id="36" dur="1" fill="hold">
                                          <p:stCondLst>
                                            <p:cond delay="0"/>
                                          </p:stCondLst>
                                        </p:cTn>
                                        <p:tgtEl>
                                          <p:spTgt spid="79"/>
                                        </p:tgtEl>
                                        <p:attrNameLst>
                                          <p:attrName>style.visibility</p:attrName>
                                        </p:attrNameLst>
                                      </p:cBhvr>
                                      <p:to>
                                        <p:strVal val="visible"/>
                                      </p:to>
                                    </p:set>
                                    <p:animEffect transition="in" filter="fade">
                                      <p:cBhvr>
                                        <p:cTn id="37" dur="500"/>
                                        <p:tgtEl>
                                          <p:spTgt spid="79"/>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80"/>
                                        </p:tgtEl>
                                        <p:attrNameLst>
                                          <p:attrName>style.visibility</p:attrName>
                                        </p:attrNameLst>
                                      </p:cBhvr>
                                      <p:to>
                                        <p:strVal val="visible"/>
                                      </p:to>
                                    </p:set>
                                    <p:animEffect transition="in" filter="fade">
                                      <p:cBhvr>
                                        <p:cTn id="40" dur="500"/>
                                        <p:tgtEl>
                                          <p:spTgt spid="80"/>
                                        </p:tgtEl>
                                      </p:cBhvr>
                                    </p:animEffect>
                                  </p:childTnLst>
                                </p:cTn>
                              </p:par>
                            </p:childTnLst>
                          </p:cTn>
                        </p:par>
                        <p:par>
                          <p:cTn id="41" fill="hold">
                            <p:stCondLst>
                              <p:cond delay="2500"/>
                            </p:stCondLst>
                            <p:childTnLst>
                              <p:par>
                                <p:cTn id="42" presetID="2" presetClass="entr" presetSubtype="4" fill="hold" nodeType="afterEffect">
                                  <p:stCondLst>
                                    <p:cond delay="0"/>
                                  </p:stCondLst>
                                  <p:childTnLst>
                                    <p:set>
                                      <p:cBhvr>
                                        <p:cTn id="43" dur="1" fill="hold">
                                          <p:stCondLst>
                                            <p:cond delay="0"/>
                                          </p:stCondLst>
                                        </p:cTn>
                                        <p:tgtEl>
                                          <p:spTgt spid="81"/>
                                        </p:tgtEl>
                                        <p:attrNameLst>
                                          <p:attrName>style.visibility</p:attrName>
                                        </p:attrNameLst>
                                      </p:cBhvr>
                                      <p:to>
                                        <p:strVal val="visible"/>
                                      </p:to>
                                    </p:set>
                                    <p:anim calcmode="lin" valueType="num">
                                      <p:cBhvr additive="base">
                                        <p:cTn id="44" dur="500" fill="hold"/>
                                        <p:tgtEl>
                                          <p:spTgt spid="81"/>
                                        </p:tgtEl>
                                        <p:attrNameLst>
                                          <p:attrName>ppt_x</p:attrName>
                                        </p:attrNameLst>
                                      </p:cBhvr>
                                      <p:tavLst>
                                        <p:tav tm="0">
                                          <p:val>
                                            <p:strVal val="#ppt_x"/>
                                          </p:val>
                                        </p:tav>
                                        <p:tav tm="100000">
                                          <p:val>
                                            <p:strVal val="#ppt_x"/>
                                          </p:val>
                                        </p:tav>
                                      </p:tavLst>
                                    </p:anim>
                                    <p:anim calcmode="lin" valueType="num">
                                      <p:cBhvr additive="base">
                                        <p:cTn id="45" dur="500" fill="hold"/>
                                        <p:tgtEl>
                                          <p:spTgt spid="81"/>
                                        </p:tgtEl>
                                        <p:attrNameLst>
                                          <p:attrName>ppt_y</p:attrName>
                                        </p:attrNameLst>
                                      </p:cBhvr>
                                      <p:tavLst>
                                        <p:tav tm="0">
                                          <p:val>
                                            <p:strVal val="1+#ppt_h/2"/>
                                          </p:val>
                                        </p:tav>
                                        <p:tav tm="100000">
                                          <p:val>
                                            <p:strVal val="#ppt_y"/>
                                          </p:val>
                                        </p:tav>
                                      </p:tavLst>
                                    </p:anim>
                                  </p:childTnLst>
                                </p:cTn>
                              </p:par>
                              <p:par>
                                <p:cTn id="46" presetID="10" presetClass="entr" presetSubtype="0" fill="hold" grpId="0" nodeType="withEffect">
                                  <p:stCondLst>
                                    <p:cond delay="0"/>
                                  </p:stCondLst>
                                  <p:childTnLst>
                                    <p:set>
                                      <p:cBhvr>
                                        <p:cTn id="47" dur="1" fill="hold">
                                          <p:stCondLst>
                                            <p:cond delay="0"/>
                                          </p:stCondLst>
                                        </p:cTn>
                                        <p:tgtEl>
                                          <p:spTgt spid="93"/>
                                        </p:tgtEl>
                                        <p:attrNameLst>
                                          <p:attrName>style.visibility</p:attrName>
                                        </p:attrNameLst>
                                      </p:cBhvr>
                                      <p:to>
                                        <p:strVal val="visible"/>
                                      </p:to>
                                    </p:set>
                                    <p:animEffect transition="in" filter="fade">
                                      <p:cBhvr>
                                        <p:cTn id="48" dur="500"/>
                                        <p:tgtEl>
                                          <p:spTgt spid="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3" grpId="0" animBg="1"/>
      <p:bldP spid="12" grpId="0"/>
      <p:bldP spid="5" grpId="0" animBg="1"/>
      <p:bldP spid="44" grpId="0" animBg="1"/>
      <p:bldP spid="14" grpId="0"/>
      <p:bldP spid="79" grpId="0" animBg="1"/>
      <p:bldP spid="80" grpId="0" animBg="1"/>
      <p:bldP spid="9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775D08-E1AA-48DA-8012-08133ECEC173}"/>
              </a:ext>
            </a:extLst>
          </p:cNvPr>
          <p:cNvSpPr>
            <a:spLocks noGrp="1"/>
          </p:cNvSpPr>
          <p:nvPr>
            <p:ph type="title"/>
          </p:nvPr>
        </p:nvSpPr>
        <p:spPr>
          <a:xfrm>
            <a:off x="455995" y="620428"/>
            <a:ext cx="11306469" cy="403137"/>
          </a:xfrm>
        </p:spPr>
        <p:txBody>
          <a:bodyPr/>
          <a:lstStyle/>
          <a:p>
            <a:r>
              <a:rPr lang="en-GB"/>
              <a:t>Azure landing zone deployment options</a:t>
            </a:r>
          </a:p>
        </p:txBody>
      </p:sp>
      <p:sp>
        <p:nvSpPr>
          <p:cNvPr id="12" name="Text Placeholder 11">
            <a:extLst>
              <a:ext uri="{FF2B5EF4-FFF2-40B4-BE49-F238E27FC236}">
                <a16:creationId xmlns:a16="http://schemas.microsoft.com/office/drawing/2014/main" id="{C88486B0-ED6B-477E-B4C7-42553BFA46ED}"/>
              </a:ext>
            </a:extLst>
          </p:cNvPr>
          <p:cNvSpPr>
            <a:spLocks noGrp="1"/>
          </p:cNvSpPr>
          <p:nvPr>
            <p:ph type="body" sz="quarter" idx="10"/>
          </p:nvPr>
        </p:nvSpPr>
        <p:spPr>
          <a:xfrm>
            <a:off x="455995" y="1206652"/>
            <a:ext cx="9384447" cy="1443857"/>
          </a:xfrm>
        </p:spPr>
        <p:txBody>
          <a:bodyPr/>
          <a:lstStyle/>
          <a:p>
            <a:pPr marL="0" indent="0">
              <a:lnSpc>
                <a:spcPct val="100000"/>
              </a:lnSpc>
              <a:spcAft>
                <a:spcPts val="600"/>
              </a:spcAft>
              <a:buNone/>
            </a:pPr>
            <a:r>
              <a:rPr lang="en-US" sz="2000">
                <a:solidFill>
                  <a:schemeClr val="tx2"/>
                </a:solidFill>
                <a:latin typeface="+mj-lt"/>
              </a:rPr>
              <a:t>Azure landing zone accelerator (default option)</a:t>
            </a:r>
          </a:p>
          <a:p>
            <a:pPr marL="461963" lvl="1" indent="-231775">
              <a:spcAft>
                <a:spcPts val="600"/>
              </a:spcAft>
              <a:buFont typeface="Arial" panose="020B0604020202020204" pitchFamily="34" charset="0"/>
              <a:buChar char="•"/>
            </a:pPr>
            <a:r>
              <a:rPr lang="en-US"/>
              <a:t>Fastest path to the target architecture</a:t>
            </a:r>
          </a:p>
          <a:p>
            <a:pPr marL="461963" lvl="1" indent="-231775">
              <a:spcAft>
                <a:spcPts val="600"/>
              </a:spcAft>
              <a:buFont typeface="Arial" panose="020B0604020202020204" pitchFamily="34" charset="0"/>
              <a:buChar char="•"/>
            </a:pPr>
            <a:r>
              <a:rPr lang="en-US"/>
              <a:t>Implements environmental design practices</a:t>
            </a:r>
          </a:p>
          <a:p>
            <a:pPr marL="461963" lvl="1" indent="-231775">
              <a:spcAft>
                <a:spcPts val="600"/>
              </a:spcAft>
              <a:buFont typeface="Arial" panose="020B0604020202020204" pitchFamily="34" charset="0"/>
              <a:buChar char="•"/>
            </a:pPr>
            <a:r>
              <a:rPr lang="en-US"/>
              <a:t>Implements opinionated compliance design best practices</a:t>
            </a:r>
          </a:p>
        </p:txBody>
      </p:sp>
      <p:sp>
        <p:nvSpPr>
          <p:cNvPr id="4" name="TextBox 3">
            <a:extLst>
              <a:ext uri="{FF2B5EF4-FFF2-40B4-BE49-F238E27FC236}">
                <a16:creationId xmlns:a16="http://schemas.microsoft.com/office/drawing/2014/main" id="{75F4F9EB-5A47-4042-B6A2-AA0F710433EE}"/>
              </a:ext>
            </a:extLst>
          </p:cNvPr>
          <p:cNvSpPr txBox="1"/>
          <p:nvPr/>
        </p:nvSpPr>
        <p:spPr>
          <a:xfrm>
            <a:off x="455995" y="2983281"/>
            <a:ext cx="11526455" cy="307777"/>
          </a:xfrm>
          <a:prstGeom prst="rect">
            <a:avLst/>
          </a:prstGeom>
        </p:spPr>
        <p:txBody>
          <a:bodyPr vert="horz" wrap="square" lIns="0" tIns="0" rIns="0" bIns="0" rtlCol="0">
            <a:spAutoFit/>
          </a:bodyPr>
          <a:lstStyle>
            <a:lvl1pPr marR="0" indent="0" defTabSz="914367" fontAlgn="auto">
              <a:lnSpc>
                <a:spcPct val="100000"/>
              </a:lnSpc>
              <a:spcBef>
                <a:spcPts val="0"/>
              </a:spcBef>
              <a:spcAft>
                <a:spcPts val="600"/>
              </a:spcAft>
              <a:buClrTx/>
              <a:buSzPct val="90000"/>
              <a:buFont typeface="Arial" panose="020B0604020202020204" pitchFamily="34" charset="0"/>
              <a:buNone/>
              <a:tabLst/>
              <a:defRPr lang="en-US" sz="2000" spc="0" baseline="0" dirty="0">
                <a:solidFill>
                  <a:schemeClr val="tx2"/>
                </a:solidFill>
                <a:latin typeface="+mj-lt"/>
              </a:defRPr>
            </a:lvl1pPr>
            <a:lvl2pPr marL="461963" marR="0" lvl="1" indent="-231775" defTabSz="914367" fontAlgn="auto">
              <a:lnSpc>
                <a:spcPct val="100000"/>
              </a:lnSpc>
              <a:spcBef>
                <a:spcPts val="0"/>
              </a:spcBef>
              <a:spcAft>
                <a:spcPts val="600"/>
              </a:spcAft>
              <a:buClrTx/>
              <a:buSzPct val="90000"/>
              <a:buFont typeface="Arial" panose="020B0604020202020204" pitchFamily="34" charset="0"/>
              <a:buChar char="•"/>
              <a:tabLst/>
              <a:defRPr sz="1961" spc="0" baseline="0">
                <a:solidFill>
                  <a:srgbClr val="000000"/>
                </a:solidFill>
              </a:defRPr>
            </a:lvl2pPr>
            <a:lvl3pPr marL="448193" marR="0" indent="0" defTabSz="914367" fontAlgn="auto">
              <a:lnSpc>
                <a:spcPct val="100000"/>
              </a:lnSpc>
              <a:spcBef>
                <a:spcPts val="0"/>
              </a:spcBef>
              <a:spcAft>
                <a:spcPts val="0"/>
              </a:spcAft>
              <a:buClrTx/>
              <a:buSzPct val="90000"/>
              <a:buFont typeface="Wingdings" panose="05000000000000000000" pitchFamily="2" charset="2"/>
              <a:buNone/>
              <a:tabLst/>
              <a:defRPr sz="1372" spc="0" baseline="0">
                <a:solidFill>
                  <a:schemeClr val="tx2"/>
                </a:solidFill>
                <a:latin typeface="+mj-lt"/>
              </a:defRPr>
            </a:lvl3pPr>
            <a:lvl4pPr marL="672290" marR="0" indent="0" defTabSz="914367" fontAlgn="auto">
              <a:lnSpc>
                <a:spcPct val="100000"/>
              </a:lnSpc>
              <a:spcBef>
                <a:spcPts val="0"/>
              </a:spcBef>
              <a:spcAft>
                <a:spcPts val="0"/>
              </a:spcAft>
              <a:buClrTx/>
              <a:buSzPct val="90000"/>
              <a:buFont typeface="Wingdings" panose="05000000000000000000" pitchFamily="2" charset="2"/>
              <a:buNone/>
              <a:tabLst/>
              <a:defRPr sz="1372" spc="0" baseline="0">
                <a:solidFill>
                  <a:srgbClr val="000000"/>
                </a:solidFill>
              </a:defRPr>
            </a:lvl4pPr>
            <a:lvl5pPr marL="896386" marR="0" indent="0" defTabSz="914367" fontAlgn="auto">
              <a:lnSpc>
                <a:spcPct val="100000"/>
              </a:lnSpc>
              <a:spcBef>
                <a:spcPts val="0"/>
              </a:spcBef>
              <a:spcAft>
                <a:spcPts val="0"/>
              </a:spcAft>
              <a:buClrTx/>
              <a:buSzPct val="90000"/>
              <a:buFont typeface="Wingdings" panose="05000000000000000000" pitchFamily="2" charset="2"/>
              <a:buNone/>
              <a:tabLst/>
              <a:defRPr sz="980" b="1" spc="0" baseline="0">
                <a:solidFill>
                  <a:srgbClr val="000000"/>
                </a:solidFill>
              </a:defRPr>
            </a:lvl5pPr>
            <a:lvl6pPr marL="2285916" indent="0" defTabSz="914367">
              <a:spcBef>
                <a:spcPct val="20000"/>
              </a:spcBef>
              <a:buFont typeface="Arial" pitchFamily="34" charset="0"/>
              <a:buNone/>
              <a:defRPr sz="1961"/>
            </a:lvl6pPr>
            <a:lvl7pPr marL="0" indent="0" defTabSz="914367">
              <a:lnSpc>
                <a:spcPct val="100000"/>
              </a:lnSpc>
              <a:spcBef>
                <a:spcPts val="0"/>
              </a:spcBef>
              <a:spcAft>
                <a:spcPts val="0"/>
              </a:spcAft>
              <a:buFont typeface="Arial" pitchFamily="34" charset="0"/>
              <a:buNone/>
              <a:defRPr sz="980">
                <a:solidFill>
                  <a:srgbClr val="000000"/>
                </a:solidFill>
              </a:defRPr>
            </a:lvl7pPr>
            <a:lvl8pPr marL="3428877" indent="-228592" defTabSz="914367">
              <a:spcBef>
                <a:spcPct val="20000"/>
              </a:spcBef>
              <a:buFont typeface="Arial" pitchFamily="34" charset="0"/>
              <a:buChar char="•"/>
              <a:defRPr sz="1961"/>
            </a:lvl8pPr>
            <a:lvl9pPr marL="3886061" indent="-228592" defTabSz="914367">
              <a:spcBef>
                <a:spcPct val="20000"/>
              </a:spcBef>
              <a:buFont typeface="Arial" pitchFamily="34" charset="0"/>
              <a:buChar char="•"/>
              <a:defRPr sz="1961"/>
            </a:lvl9pPr>
          </a:lstStyle>
          <a:p>
            <a:pPr marL="0" marR="0" lvl="0" indent="0" algn="l" defTabSz="914367" rtl="0" eaLnBrk="1" fontAlgn="auto" latinLnBrk="0" hangingPunct="1">
              <a:lnSpc>
                <a:spcPct val="100000"/>
              </a:lnSpc>
              <a:spcBef>
                <a:spcPts val="0"/>
              </a:spcBef>
              <a:spcAft>
                <a:spcPts val="600"/>
              </a:spcAft>
              <a:buClrTx/>
              <a:buSzPct val="90000"/>
              <a:buFont typeface="Arial" panose="020B0604020202020204" pitchFamily="34" charset="0"/>
              <a:buNone/>
              <a:tabLst/>
              <a:defRPr/>
            </a:pPr>
            <a:r>
              <a:rPr kumimoji="0" lang="en-GB" sz="2000" b="0" i="0" u="none" strike="noStrike" kern="1200" cap="none" spc="0" normalizeH="0" baseline="0" noProof="0">
                <a:ln>
                  <a:noFill/>
                </a:ln>
                <a:solidFill>
                  <a:srgbClr val="0078D3"/>
                </a:solidFill>
                <a:effectLst/>
                <a:uLnTx/>
                <a:uFillTx/>
                <a:latin typeface="Segoe UI Semibold"/>
                <a:ea typeface="+mn-ea"/>
                <a:cs typeface="+mn-cs"/>
              </a:rPr>
              <a:t>Alternative approaches for </a:t>
            </a:r>
            <a:r>
              <a:rPr kumimoji="0" lang="en-GB" sz="2000" b="1" i="0" u="none" strike="noStrike" kern="1200" cap="none" spc="0" normalizeH="0" baseline="0" noProof="0">
                <a:ln>
                  <a:noFill/>
                </a:ln>
                <a:solidFill>
                  <a:srgbClr val="0078D3"/>
                </a:solidFill>
                <a:effectLst/>
                <a:uLnTx/>
                <a:uFillTx/>
                <a:latin typeface="Segoe UI"/>
                <a:ea typeface="+mn-ea"/>
                <a:cs typeface="+mn-cs"/>
              </a:rPr>
              <a:t>customized </a:t>
            </a:r>
            <a:r>
              <a:rPr kumimoji="0" lang="en-GB" sz="2000" b="0" i="0" u="none" strike="noStrike" kern="1200" cap="none" spc="0" normalizeH="0" baseline="0" noProof="0">
                <a:ln>
                  <a:noFill/>
                </a:ln>
                <a:solidFill>
                  <a:srgbClr val="0078D3"/>
                </a:solidFill>
                <a:effectLst/>
                <a:uLnTx/>
                <a:uFillTx/>
                <a:latin typeface="Segoe UI Semibold"/>
                <a:ea typeface="+mn-ea"/>
                <a:cs typeface="+mn-cs"/>
              </a:rPr>
              <a:t>Azure landing zones</a:t>
            </a:r>
          </a:p>
        </p:txBody>
      </p:sp>
      <p:sp>
        <p:nvSpPr>
          <p:cNvPr id="13" name="Rectangle 12">
            <a:extLst>
              <a:ext uri="{FF2B5EF4-FFF2-40B4-BE49-F238E27FC236}">
                <a16:creationId xmlns:a16="http://schemas.microsoft.com/office/drawing/2014/main" id="{7EC975DD-FA28-40D3-90E0-59B945600B1F}"/>
              </a:ext>
            </a:extLst>
          </p:cNvPr>
          <p:cNvSpPr/>
          <p:nvPr/>
        </p:nvSpPr>
        <p:spPr bwMode="auto">
          <a:xfrm>
            <a:off x="455609" y="3396546"/>
            <a:ext cx="4674528" cy="82611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Partner landing zones</a:t>
            </a:r>
          </a:p>
        </p:txBody>
      </p:sp>
      <p:sp>
        <p:nvSpPr>
          <p:cNvPr id="14" name="Rectangle 13">
            <a:extLst>
              <a:ext uri="{FF2B5EF4-FFF2-40B4-BE49-F238E27FC236}">
                <a16:creationId xmlns:a16="http://schemas.microsoft.com/office/drawing/2014/main" id="{A30A9B29-8A4A-4DCF-AC3D-706DF7574B1B}"/>
              </a:ext>
            </a:extLst>
          </p:cNvPr>
          <p:cNvSpPr/>
          <p:nvPr/>
        </p:nvSpPr>
        <p:spPr bwMode="auto">
          <a:xfrm>
            <a:off x="455611" y="4239385"/>
            <a:ext cx="4674529" cy="2305878"/>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230188" marR="0" lvl="0" indent="-230188" algn="l" defTabSz="932472" rtl="0" eaLnBrk="1" fontAlgn="base" latinLnBrk="0" hangingPunct="1">
              <a:lnSpc>
                <a:spcPct val="100000"/>
              </a:lnSpc>
              <a:spcBef>
                <a:spcPct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Created and customized by your implementation partner or managed service partner</a:t>
            </a:r>
          </a:p>
          <a:p>
            <a:pPr marL="230188" marR="0" lvl="0" indent="-230188" algn="l" defTabSz="932472" rtl="0" eaLnBrk="1" fontAlgn="base" latinLnBrk="0" hangingPunct="1">
              <a:lnSpc>
                <a:spcPct val="100000"/>
              </a:lnSpc>
              <a:spcBef>
                <a:spcPct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Customized to your operations &amp; adoption plans</a:t>
            </a:r>
          </a:p>
          <a:p>
            <a:pPr marL="230188" marR="0" lvl="0" indent="-230188" algn="l" defTabSz="932472" rtl="0" eaLnBrk="1" fontAlgn="base" latinLnBrk="0" hangingPunct="1">
              <a:lnSpc>
                <a:spcPct val="100000"/>
              </a:lnSpc>
              <a:spcBef>
                <a:spcPct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Evaluate against the conceptual architecture</a:t>
            </a:r>
          </a:p>
          <a:p>
            <a:pPr marL="230188" marR="0" lvl="0" indent="-230188" algn="l" defTabSz="932472" rtl="0" eaLnBrk="1" fontAlgn="base" latinLnBrk="0" hangingPunct="1">
              <a:lnSpc>
                <a:spcPct val="100000"/>
              </a:lnSpc>
              <a:spcBef>
                <a:spcPct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Start small and enterprise scale options are available for 3rd party configuration tools, specifically </a:t>
            </a:r>
            <a:r>
              <a:rPr kumimoji="0" lang="en-US" sz="14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rPr>
              <a:t>HashiCorp</a:t>
            </a:r>
            <a:r>
              <a:rPr kumimoji="0" lang="en-US" sz="14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 Terraform</a:t>
            </a:r>
          </a:p>
          <a:p>
            <a:pPr marL="230188" marR="0" lvl="0" indent="-230188" algn="l" defTabSz="932472" rtl="0" eaLnBrk="1" fontAlgn="base" latinLnBrk="0" hangingPunct="1">
              <a:lnSpc>
                <a:spcPct val="100000"/>
              </a:lnSpc>
              <a:spcBef>
                <a:spcPct val="0"/>
              </a:spcBef>
              <a:spcAft>
                <a:spcPts val="600"/>
              </a:spcAft>
              <a:buClrTx/>
              <a:buSzTx/>
              <a:buFont typeface="Arial" panose="020B0604020202020204" pitchFamily="34" charset="0"/>
              <a:buChar char="•"/>
              <a:tabLst/>
              <a:defRPr/>
            </a:pPr>
            <a:endParaRPr kumimoji="0" lang="en-US" sz="14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15" name="Rectangle 14">
            <a:extLst>
              <a:ext uri="{FF2B5EF4-FFF2-40B4-BE49-F238E27FC236}">
                <a16:creationId xmlns:a16="http://schemas.microsoft.com/office/drawing/2014/main" id="{05A8FC19-EDD6-4EDF-A3DD-CB8DF063C804}"/>
              </a:ext>
            </a:extLst>
          </p:cNvPr>
          <p:cNvSpPr/>
          <p:nvPr/>
        </p:nvSpPr>
        <p:spPr bwMode="auto">
          <a:xfrm>
            <a:off x="5509924" y="3396546"/>
            <a:ext cx="2834640" cy="82611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Start small </a:t>
            </a:r>
            <a:b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b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landing zones</a:t>
            </a:r>
          </a:p>
        </p:txBody>
      </p:sp>
      <p:sp>
        <p:nvSpPr>
          <p:cNvPr id="16" name="Rectangle 15">
            <a:extLst>
              <a:ext uri="{FF2B5EF4-FFF2-40B4-BE49-F238E27FC236}">
                <a16:creationId xmlns:a16="http://schemas.microsoft.com/office/drawing/2014/main" id="{44D0B560-4E7D-4400-B02F-25BD8C8301BB}"/>
              </a:ext>
            </a:extLst>
          </p:cNvPr>
          <p:cNvSpPr/>
          <p:nvPr/>
        </p:nvSpPr>
        <p:spPr bwMode="auto">
          <a:xfrm>
            <a:off x="5509924" y="4239385"/>
            <a:ext cx="2834640" cy="2305878"/>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230188" marR="0" lvl="0" indent="-230188" algn="l" defTabSz="932472" rtl="0" eaLnBrk="1" fontAlgn="base" latinLnBrk="0" hangingPunct="1">
              <a:lnSpc>
                <a:spcPct val="100000"/>
              </a:lnSpc>
              <a:spcBef>
                <a:spcPct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Rapidly deploy environment design areas, but defer compliance design areas</a:t>
            </a:r>
          </a:p>
          <a:p>
            <a:pPr marL="230188" marR="0" lvl="0" indent="-230188" algn="l" defTabSz="932472" rtl="0" eaLnBrk="1" fontAlgn="base" latinLnBrk="0" hangingPunct="1">
              <a:lnSpc>
                <a:spcPct val="100000"/>
              </a:lnSpc>
              <a:spcBef>
                <a:spcPct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Accelerates low risk deployments, but increases time to compliance</a:t>
            </a:r>
          </a:p>
          <a:p>
            <a:pPr marL="230188" marR="0" lvl="0" indent="-230188" algn="l" defTabSz="932472" rtl="0" eaLnBrk="1" fontAlgn="base" latinLnBrk="0" hangingPunct="1">
              <a:lnSpc>
                <a:spcPct val="100000"/>
              </a:lnSpc>
              <a:spcBef>
                <a:spcPct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Ideal for central IT &amp; central operations with controlled adoption flows</a:t>
            </a:r>
          </a:p>
        </p:txBody>
      </p:sp>
      <p:sp>
        <p:nvSpPr>
          <p:cNvPr id="17" name="Rectangle 16">
            <a:extLst>
              <a:ext uri="{FF2B5EF4-FFF2-40B4-BE49-F238E27FC236}">
                <a16:creationId xmlns:a16="http://schemas.microsoft.com/office/drawing/2014/main" id="{F7F3C75F-D881-48FC-8AB3-3FC86BBFC903}"/>
              </a:ext>
            </a:extLst>
          </p:cNvPr>
          <p:cNvSpPr/>
          <p:nvPr/>
        </p:nvSpPr>
        <p:spPr bwMode="auto">
          <a:xfrm>
            <a:off x="8592929" y="3396546"/>
            <a:ext cx="2834640" cy="82611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Enterprise scale</a:t>
            </a:r>
            <a:b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b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landing zones</a:t>
            </a:r>
          </a:p>
        </p:txBody>
      </p:sp>
      <p:sp>
        <p:nvSpPr>
          <p:cNvPr id="18" name="Rectangle 17">
            <a:extLst>
              <a:ext uri="{FF2B5EF4-FFF2-40B4-BE49-F238E27FC236}">
                <a16:creationId xmlns:a16="http://schemas.microsoft.com/office/drawing/2014/main" id="{BA725A89-9057-432A-9D67-69CF1A88E7B7}"/>
              </a:ext>
            </a:extLst>
          </p:cNvPr>
          <p:cNvSpPr/>
          <p:nvPr/>
        </p:nvSpPr>
        <p:spPr bwMode="auto">
          <a:xfrm>
            <a:off x="8592929" y="4239385"/>
            <a:ext cx="2834640" cy="2305878"/>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230188" marR="0" lvl="0" indent="-230188" algn="l" defTabSz="932472" rtl="0" eaLnBrk="1" fontAlgn="base" latinLnBrk="0" hangingPunct="1">
              <a:lnSpc>
                <a:spcPct val="100000"/>
              </a:lnSpc>
              <a:spcBef>
                <a:spcPct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Rapidly deploy environment design areas, but defer compliance design areas</a:t>
            </a:r>
          </a:p>
          <a:p>
            <a:pPr marL="230188" marR="0" lvl="0" indent="-230188" algn="l" defTabSz="932472" rtl="0" eaLnBrk="1" fontAlgn="base" latinLnBrk="0" hangingPunct="1">
              <a:lnSpc>
                <a:spcPct val="100000"/>
              </a:lnSpc>
              <a:spcBef>
                <a:spcPct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Accelerates low risk deployments, but increases time to compliance</a:t>
            </a:r>
          </a:p>
          <a:p>
            <a:pPr marL="230188" marR="0" lvl="0" indent="-230188" algn="l" defTabSz="932472" rtl="0" eaLnBrk="1" fontAlgn="base" latinLnBrk="0" hangingPunct="1">
              <a:lnSpc>
                <a:spcPct val="100000"/>
              </a:lnSpc>
              <a:spcBef>
                <a:spcPct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Ideal for central IT &amp; central operations with controlled adoption flows</a:t>
            </a:r>
          </a:p>
        </p:txBody>
      </p:sp>
    </p:spTree>
    <p:extLst>
      <p:ext uri="{BB962C8B-B14F-4D97-AF65-F5344CB8AC3E}">
        <p14:creationId xmlns:p14="http://schemas.microsoft.com/office/powerpoint/2010/main" val="30326643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fade">
                                      <p:cBhvr>
                                        <p:cTn id="7" dur="500"/>
                                        <p:tgtEl>
                                          <p:spTgt spid="1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xEl>
                                              <p:pRg st="1" end="1"/>
                                            </p:txEl>
                                          </p:spTgt>
                                        </p:tgtEl>
                                        <p:attrNameLst>
                                          <p:attrName>style.visibility</p:attrName>
                                        </p:attrNameLst>
                                      </p:cBhvr>
                                      <p:to>
                                        <p:strVal val="visible"/>
                                      </p:to>
                                    </p:set>
                                    <p:animEffect transition="in" filter="fade">
                                      <p:cBhvr>
                                        <p:cTn id="10" dur="500"/>
                                        <p:tgtEl>
                                          <p:spTgt spid="12">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xEl>
                                              <p:pRg st="2" end="2"/>
                                            </p:txEl>
                                          </p:spTgt>
                                        </p:tgtEl>
                                        <p:attrNameLst>
                                          <p:attrName>style.visibility</p:attrName>
                                        </p:attrNameLst>
                                      </p:cBhvr>
                                      <p:to>
                                        <p:strVal val="visible"/>
                                      </p:to>
                                    </p:set>
                                    <p:animEffect transition="in" filter="fade">
                                      <p:cBhvr>
                                        <p:cTn id="13" dur="500"/>
                                        <p:tgtEl>
                                          <p:spTgt spid="12">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
                                            <p:txEl>
                                              <p:pRg st="3" end="3"/>
                                            </p:txEl>
                                          </p:spTgt>
                                        </p:tgtEl>
                                        <p:attrNameLst>
                                          <p:attrName>style.visibility</p:attrName>
                                        </p:attrNameLst>
                                      </p:cBhvr>
                                      <p:to>
                                        <p:strVal val="visible"/>
                                      </p:to>
                                    </p:set>
                                    <p:animEffect transition="in" filter="fade">
                                      <p:cBhvr>
                                        <p:cTn id="16" dur="500"/>
                                        <p:tgtEl>
                                          <p:spTgt spid="12">
                                            <p:txEl>
                                              <p:pRg st="3" end="3"/>
                                            </p:txEl>
                                          </p:spTgt>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500"/>
                                        <p:tgtEl>
                                          <p:spTgt spid="4"/>
                                        </p:tgtEl>
                                      </p:cBhvr>
                                    </p:animEffect>
                                  </p:childTnLst>
                                </p:cTn>
                              </p:par>
                            </p:childTnLst>
                          </p:cTn>
                        </p:par>
                        <p:par>
                          <p:cTn id="21" fill="hold">
                            <p:stCondLst>
                              <p:cond delay="1000"/>
                            </p:stCondLst>
                            <p:childTnLst>
                              <p:par>
                                <p:cTn id="22" presetID="2" presetClass="entr" presetSubtype="4" decel="100000" fill="hold" grpId="0" nodeType="afterEffect">
                                  <p:stCondLst>
                                    <p:cond delay="0"/>
                                  </p:stCondLst>
                                  <p:childTnLst>
                                    <p:set>
                                      <p:cBhvr>
                                        <p:cTn id="23" dur="1" fill="hold">
                                          <p:stCondLst>
                                            <p:cond delay="0"/>
                                          </p:stCondLst>
                                        </p:cTn>
                                        <p:tgtEl>
                                          <p:spTgt spid="13"/>
                                        </p:tgtEl>
                                        <p:attrNameLst>
                                          <p:attrName>style.visibility</p:attrName>
                                        </p:attrNameLst>
                                      </p:cBhvr>
                                      <p:to>
                                        <p:strVal val="visible"/>
                                      </p:to>
                                    </p:set>
                                    <p:anim calcmode="lin" valueType="num">
                                      <p:cBhvr additive="base">
                                        <p:cTn id="24" dur="500" fill="hold"/>
                                        <p:tgtEl>
                                          <p:spTgt spid="13"/>
                                        </p:tgtEl>
                                        <p:attrNameLst>
                                          <p:attrName>ppt_x</p:attrName>
                                        </p:attrNameLst>
                                      </p:cBhvr>
                                      <p:tavLst>
                                        <p:tav tm="0">
                                          <p:val>
                                            <p:strVal val="#ppt_x"/>
                                          </p:val>
                                        </p:tav>
                                        <p:tav tm="100000">
                                          <p:val>
                                            <p:strVal val="#ppt_x"/>
                                          </p:val>
                                        </p:tav>
                                      </p:tavLst>
                                    </p:anim>
                                    <p:anim calcmode="lin" valueType="num">
                                      <p:cBhvr additive="base">
                                        <p:cTn id="25" dur="500" fill="hold"/>
                                        <p:tgtEl>
                                          <p:spTgt spid="13"/>
                                        </p:tgtEl>
                                        <p:attrNameLst>
                                          <p:attrName>ppt_y</p:attrName>
                                        </p:attrNameLst>
                                      </p:cBhvr>
                                      <p:tavLst>
                                        <p:tav tm="0">
                                          <p:val>
                                            <p:strVal val="1+#ppt_h/2"/>
                                          </p:val>
                                        </p:tav>
                                        <p:tav tm="100000">
                                          <p:val>
                                            <p:strVal val="#ppt_y"/>
                                          </p:val>
                                        </p:tav>
                                      </p:tavLst>
                                    </p:anim>
                                  </p:childTnLst>
                                </p:cTn>
                              </p:par>
                              <p:par>
                                <p:cTn id="26" presetID="2" presetClass="entr" presetSubtype="4" decel="100000" fill="hold" grpId="0" nodeType="withEffect">
                                  <p:stCondLst>
                                    <p:cond delay="0"/>
                                  </p:stCondLst>
                                  <p:childTnLst>
                                    <p:set>
                                      <p:cBhvr>
                                        <p:cTn id="27" dur="1" fill="hold">
                                          <p:stCondLst>
                                            <p:cond delay="0"/>
                                          </p:stCondLst>
                                        </p:cTn>
                                        <p:tgtEl>
                                          <p:spTgt spid="14"/>
                                        </p:tgtEl>
                                        <p:attrNameLst>
                                          <p:attrName>style.visibility</p:attrName>
                                        </p:attrNameLst>
                                      </p:cBhvr>
                                      <p:to>
                                        <p:strVal val="visible"/>
                                      </p:to>
                                    </p:set>
                                    <p:anim calcmode="lin" valueType="num">
                                      <p:cBhvr additive="base">
                                        <p:cTn id="28" dur="500" fill="hold"/>
                                        <p:tgtEl>
                                          <p:spTgt spid="14"/>
                                        </p:tgtEl>
                                        <p:attrNameLst>
                                          <p:attrName>ppt_x</p:attrName>
                                        </p:attrNameLst>
                                      </p:cBhvr>
                                      <p:tavLst>
                                        <p:tav tm="0">
                                          <p:val>
                                            <p:strVal val="#ppt_x"/>
                                          </p:val>
                                        </p:tav>
                                        <p:tav tm="100000">
                                          <p:val>
                                            <p:strVal val="#ppt_x"/>
                                          </p:val>
                                        </p:tav>
                                      </p:tavLst>
                                    </p:anim>
                                    <p:anim calcmode="lin" valueType="num">
                                      <p:cBhvr additive="base">
                                        <p:cTn id="29" dur="500" fill="hold"/>
                                        <p:tgtEl>
                                          <p:spTgt spid="14"/>
                                        </p:tgtEl>
                                        <p:attrNameLst>
                                          <p:attrName>ppt_y</p:attrName>
                                        </p:attrNameLst>
                                      </p:cBhvr>
                                      <p:tavLst>
                                        <p:tav tm="0">
                                          <p:val>
                                            <p:strVal val="1+#ppt_h/2"/>
                                          </p:val>
                                        </p:tav>
                                        <p:tav tm="100000">
                                          <p:val>
                                            <p:strVal val="#ppt_y"/>
                                          </p:val>
                                        </p:tav>
                                      </p:tavLst>
                                    </p:anim>
                                  </p:childTnLst>
                                </p:cTn>
                              </p:par>
                            </p:childTnLst>
                          </p:cTn>
                        </p:par>
                        <p:par>
                          <p:cTn id="30" fill="hold">
                            <p:stCondLst>
                              <p:cond delay="1500"/>
                            </p:stCondLst>
                            <p:childTnLst>
                              <p:par>
                                <p:cTn id="31" presetID="2" presetClass="entr" presetSubtype="4" decel="100000" fill="hold" grpId="0" nodeType="afterEffect">
                                  <p:stCondLst>
                                    <p:cond delay="0"/>
                                  </p:stCondLst>
                                  <p:childTnLst>
                                    <p:set>
                                      <p:cBhvr>
                                        <p:cTn id="32" dur="1" fill="hold">
                                          <p:stCondLst>
                                            <p:cond delay="0"/>
                                          </p:stCondLst>
                                        </p:cTn>
                                        <p:tgtEl>
                                          <p:spTgt spid="15"/>
                                        </p:tgtEl>
                                        <p:attrNameLst>
                                          <p:attrName>style.visibility</p:attrName>
                                        </p:attrNameLst>
                                      </p:cBhvr>
                                      <p:to>
                                        <p:strVal val="visible"/>
                                      </p:to>
                                    </p:set>
                                    <p:anim calcmode="lin" valueType="num">
                                      <p:cBhvr additive="base">
                                        <p:cTn id="33" dur="500" fill="hold"/>
                                        <p:tgtEl>
                                          <p:spTgt spid="15"/>
                                        </p:tgtEl>
                                        <p:attrNameLst>
                                          <p:attrName>ppt_x</p:attrName>
                                        </p:attrNameLst>
                                      </p:cBhvr>
                                      <p:tavLst>
                                        <p:tav tm="0">
                                          <p:val>
                                            <p:strVal val="#ppt_x"/>
                                          </p:val>
                                        </p:tav>
                                        <p:tav tm="100000">
                                          <p:val>
                                            <p:strVal val="#ppt_x"/>
                                          </p:val>
                                        </p:tav>
                                      </p:tavLst>
                                    </p:anim>
                                    <p:anim calcmode="lin" valueType="num">
                                      <p:cBhvr additive="base">
                                        <p:cTn id="34" dur="500" fill="hold"/>
                                        <p:tgtEl>
                                          <p:spTgt spid="15"/>
                                        </p:tgtEl>
                                        <p:attrNameLst>
                                          <p:attrName>ppt_y</p:attrName>
                                        </p:attrNameLst>
                                      </p:cBhvr>
                                      <p:tavLst>
                                        <p:tav tm="0">
                                          <p:val>
                                            <p:strVal val="1+#ppt_h/2"/>
                                          </p:val>
                                        </p:tav>
                                        <p:tav tm="100000">
                                          <p:val>
                                            <p:strVal val="#ppt_y"/>
                                          </p:val>
                                        </p:tav>
                                      </p:tavLst>
                                    </p:anim>
                                  </p:childTnLst>
                                </p:cTn>
                              </p:par>
                              <p:par>
                                <p:cTn id="35" presetID="2" presetClass="entr" presetSubtype="4" decel="100000"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anim calcmode="lin" valueType="num">
                                      <p:cBhvr additive="base">
                                        <p:cTn id="37" dur="500" fill="hold"/>
                                        <p:tgtEl>
                                          <p:spTgt spid="16"/>
                                        </p:tgtEl>
                                        <p:attrNameLst>
                                          <p:attrName>ppt_x</p:attrName>
                                        </p:attrNameLst>
                                      </p:cBhvr>
                                      <p:tavLst>
                                        <p:tav tm="0">
                                          <p:val>
                                            <p:strVal val="#ppt_x"/>
                                          </p:val>
                                        </p:tav>
                                        <p:tav tm="100000">
                                          <p:val>
                                            <p:strVal val="#ppt_x"/>
                                          </p:val>
                                        </p:tav>
                                      </p:tavLst>
                                    </p:anim>
                                    <p:anim calcmode="lin" valueType="num">
                                      <p:cBhvr additive="base">
                                        <p:cTn id="38" dur="500" fill="hold"/>
                                        <p:tgtEl>
                                          <p:spTgt spid="16"/>
                                        </p:tgtEl>
                                        <p:attrNameLst>
                                          <p:attrName>ppt_y</p:attrName>
                                        </p:attrNameLst>
                                      </p:cBhvr>
                                      <p:tavLst>
                                        <p:tav tm="0">
                                          <p:val>
                                            <p:strVal val="1+#ppt_h/2"/>
                                          </p:val>
                                        </p:tav>
                                        <p:tav tm="100000">
                                          <p:val>
                                            <p:strVal val="#ppt_y"/>
                                          </p:val>
                                        </p:tav>
                                      </p:tavLst>
                                    </p:anim>
                                  </p:childTnLst>
                                </p:cTn>
                              </p:par>
                            </p:childTnLst>
                          </p:cTn>
                        </p:par>
                        <p:par>
                          <p:cTn id="39" fill="hold">
                            <p:stCondLst>
                              <p:cond delay="2000"/>
                            </p:stCondLst>
                            <p:childTnLst>
                              <p:par>
                                <p:cTn id="40" presetID="2" presetClass="entr" presetSubtype="4" decel="100000" fill="hold" grpId="0" nodeType="afterEffect">
                                  <p:stCondLst>
                                    <p:cond delay="0"/>
                                  </p:stCondLst>
                                  <p:childTnLst>
                                    <p:set>
                                      <p:cBhvr>
                                        <p:cTn id="41" dur="1" fill="hold">
                                          <p:stCondLst>
                                            <p:cond delay="0"/>
                                          </p:stCondLst>
                                        </p:cTn>
                                        <p:tgtEl>
                                          <p:spTgt spid="17"/>
                                        </p:tgtEl>
                                        <p:attrNameLst>
                                          <p:attrName>style.visibility</p:attrName>
                                        </p:attrNameLst>
                                      </p:cBhvr>
                                      <p:to>
                                        <p:strVal val="visible"/>
                                      </p:to>
                                    </p:set>
                                    <p:anim calcmode="lin" valueType="num">
                                      <p:cBhvr additive="base">
                                        <p:cTn id="42" dur="500" fill="hold"/>
                                        <p:tgtEl>
                                          <p:spTgt spid="17"/>
                                        </p:tgtEl>
                                        <p:attrNameLst>
                                          <p:attrName>ppt_x</p:attrName>
                                        </p:attrNameLst>
                                      </p:cBhvr>
                                      <p:tavLst>
                                        <p:tav tm="0">
                                          <p:val>
                                            <p:strVal val="#ppt_x"/>
                                          </p:val>
                                        </p:tav>
                                        <p:tav tm="100000">
                                          <p:val>
                                            <p:strVal val="#ppt_x"/>
                                          </p:val>
                                        </p:tav>
                                      </p:tavLst>
                                    </p:anim>
                                    <p:anim calcmode="lin" valueType="num">
                                      <p:cBhvr additive="base">
                                        <p:cTn id="43" dur="500" fill="hold"/>
                                        <p:tgtEl>
                                          <p:spTgt spid="17"/>
                                        </p:tgtEl>
                                        <p:attrNameLst>
                                          <p:attrName>ppt_y</p:attrName>
                                        </p:attrNameLst>
                                      </p:cBhvr>
                                      <p:tavLst>
                                        <p:tav tm="0">
                                          <p:val>
                                            <p:strVal val="1+#ppt_h/2"/>
                                          </p:val>
                                        </p:tav>
                                        <p:tav tm="100000">
                                          <p:val>
                                            <p:strVal val="#ppt_y"/>
                                          </p:val>
                                        </p:tav>
                                      </p:tavLst>
                                    </p:anim>
                                  </p:childTnLst>
                                </p:cTn>
                              </p:par>
                              <p:par>
                                <p:cTn id="44" presetID="2" presetClass="entr" presetSubtype="4" decel="100000" fill="hold" grpId="0" nodeType="withEffect">
                                  <p:stCondLst>
                                    <p:cond delay="0"/>
                                  </p:stCondLst>
                                  <p:childTnLst>
                                    <p:set>
                                      <p:cBhvr>
                                        <p:cTn id="45" dur="1" fill="hold">
                                          <p:stCondLst>
                                            <p:cond delay="0"/>
                                          </p:stCondLst>
                                        </p:cTn>
                                        <p:tgtEl>
                                          <p:spTgt spid="18"/>
                                        </p:tgtEl>
                                        <p:attrNameLst>
                                          <p:attrName>style.visibility</p:attrName>
                                        </p:attrNameLst>
                                      </p:cBhvr>
                                      <p:to>
                                        <p:strVal val="visible"/>
                                      </p:to>
                                    </p:set>
                                    <p:anim calcmode="lin" valueType="num">
                                      <p:cBhvr additive="base">
                                        <p:cTn id="46" dur="500" fill="hold"/>
                                        <p:tgtEl>
                                          <p:spTgt spid="18"/>
                                        </p:tgtEl>
                                        <p:attrNameLst>
                                          <p:attrName>ppt_x</p:attrName>
                                        </p:attrNameLst>
                                      </p:cBhvr>
                                      <p:tavLst>
                                        <p:tav tm="0">
                                          <p:val>
                                            <p:strVal val="#ppt_x"/>
                                          </p:val>
                                        </p:tav>
                                        <p:tav tm="100000">
                                          <p:val>
                                            <p:strVal val="#ppt_x"/>
                                          </p:val>
                                        </p:tav>
                                      </p:tavLst>
                                    </p:anim>
                                    <p:anim calcmode="lin" valueType="num">
                                      <p:cBhvr additive="base">
                                        <p:cTn id="47"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uiExpand="1" build="p"/>
      <p:bldP spid="4" grpId="0"/>
      <p:bldP spid="13" grpId="0" animBg="1"/>
      <p:bldP spid="14" grpId="0" animBg="1"/>
      <p:bldP spid="15" grpId="0" animBg="1"/>
      <p:bldP spid="16" grpId="0" animBg="1"/>
      <p:bldP spid="17" grpId="0" animBg="1"/>
      <p:bldP spid="18"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A03C45-B3B2-4DFF-9D8E-DB942BEF5EF2}"/>
              </a:ext>
            </a:extLst>
          </p:cNvPr>
          <p:cNvSpPr>
            <a:spLocks noGrp="1"/>
          </p:cNvSpPr>
          <p:nvPr>
            <p:ph type="title"/>
          </p:nvPr>
        </p:nvSpPr>
        <p:spPr>
          <a:xfrm>
            <a:off x="455996" y="620429"/>
            <a:ext cx="11306469" cy="403137"/>
          </a:xfrm>
        </p:spPr>
        <p:txBody>
          <a:bodyPr/>
          <a:lstStyle/>
          <a:p>
            <a:r>
              <a:rPr lang="en-US"/>
              <a:t>Azure landing zone—conceptual architecture </a:t>
            </a:r>
          </a:p>
        </p:txBody>
      </p:sp>
      <p:sp>
        <p:nvSpPr>
          <p:cNvPr id="4" name="Text Placeholder 3">
            <a:extLst>
              <a:ext uri="{FF2B5EF4-FFF2-40B4-BE49-F238E27FC236}">
                <a16:creationId xmlns:a16="http://schemas.microsoft.com/office/drawing/2014/main" id="{27312BAB-5F55-4919-9294-B6BA3C422755}"/>
              </a:ext>
            </a:extLst>
          </p:cNvPr>
          <p:cNvSpPr>
            <a:spLocks noGrp="1"/>
          </p:cNvSpPr>
          <p:nvPr>
            <p:ph type="body" sz="quarter" idx="10"/>
          </p:nvPr>
        </p:nvSpPr>
        <p:spPr>
          <a:xfrm>
            <a:off x="455613" y="1922463"/>
            <a:ext cx="4625673" cy="3934795"/>
          </a:xfrm>
        </p:spPr>
        <p:txBody>
          <a:bodyPr/>
          <a:lstStyle/>
          <a:p>
            <a:pPr>
              <a:lnSpc>
                <a:spcPct val="100000"/>
              </a:lnSpc>
              <a:spcAft>
                <a:spcPts val="1200"/>
              </a:spcAft>
              <a:buClr>
                <a:schemeClr val="tx1"/>
              </a:buClr>
            </a:pPr>
            <a:r>
              <a:rPr lang="en-GB">
                <a:solidFill>
                  <a:schemeClr val="tx2"/>
                </a:solidFill>
                <a:latin typeface="+mj-lt"/>
              </a:rPr>
              <a:t>Target end-state</a:t>
            </a:r>
            <a:r>
              <a:rPr lang="en-GB"/>
              <a:t> for the </a:t>
            </a:r>
            <a:br>
              <a:rPr lang="en-GB"/>
            </a:br>
            <a:r>
              <a:rPr lang="en-GB"/>
              <a:t>majority of organizations</a:t>
            </a:r>
          </a:p>
          <a:p>
            <a:pPr>
              <a:lnSpc>
                <a:spcPct val="100000"/>
              </a:lnSpc>
              <a:spcAft>
                <a:spcPts val="1200"/>
              </a:spcAft>
              <a:buClr>
                <a:schemeClr val="tx1"/>
              </a:buClr>
            </a:pPr>
            <a:r>
              <a:rPr lang="en-GB">
                <a:solidFill>
                  <a:schemeClr val="tx2"/>
                </a:solidFill>
                <a:latin typeface="+mj-lt"/>
              </a:rPr>
              <a:t>Scaled-out, mature </a:t>
            </a:r>
            <a:r>
              <a:rPr lang="en-GB"/>
              <a:t>environment</a:t>
            </a:r>
          </a:p>
          <a:p>
            <a:pPr>
              <a:lnSpc>
                <a:spcPct val="100000"/>
              </a:lnSpc>
              <a:spcAft>
                <a:spcPts val="1200"/>
              </a:spcAft>
              <a:buClr>
                <a:schemeClr val="tx1"/>
              </a:buClr>
            </a:pPr>
            <a:r>
              <a:rPr lang="en-GB"/>
              <a:t>Represents </a:t>
            </a:r>
            <a:r>
              <a:rPr lang="en-GB">
                <a:solidFill>
                  <a:schemeClr val="tx2"/>
                </a:solidFill>
                <a:latin typeface="+mj-lt"/>
              </a:rPr>
              <a:t>broad range of </a:t>
            </a:r>
            <a:br>
              <a:rPr lang="en-GB">
                <a:solidFill>
                  <a:schemeClr val="tx2"/>
                </a:solidFill>
                <a:latin typeface="+mj-lt"/>
              </a:rPr>
            </a:br>
            <a:r>
              <a:rPr lang="en-GB">
                <a:solidFill>
                  <a:schemeClr val="tx2"/>
                </a:solidFill>
                <a:latin typeface="+mj-lt"/>
              </a:rPr>
              <a:t>Microsoft best practices </a:t>
            </a:r>
            <a:r>
              <a:rPr lang="en-GB"/>
              <a:t>for </a:t>
            </a:r>
            <a:br>
              <a:rPr lang="en-GB"/>
            </a:br>
            <a:r>
              <a:rPr lang="en-GB"/>
              <a:t>Azure environment design</a:t>
            </a:r>
          </a:p>
          <a:p>
            <a:pPr>
              <a:lnSpc>
                <a:spcPct val="100000"/>
              </a:lnSpc>
              <a:spcAft>
                <a:spcPts val="1200"/>
              </a:spcAft>
              <a:buClr>
                <a:schemeClr val="tx1"/>
              </a:buClr>
            </a:pPr>
            <a:r>
              <a:rPr lang="en-GB"/>
              <a:t>Provides </a:t>
            </a:r>
            <a:r>
              <a:rPr lang="en-GB">
                <a:solidFill>
                  <a:schemeClr val="tx2"/>
                </a:solidFill>
                <a:latin typeface="+mj-lt"/>
              </a:rPr>
              <a:t>strong foundation </a:t>
            </a:r>
            <a:r>
              <a:rPr lang="en-GB"/>
              <a:t>for organizations to establish on-going </a:t>
            </a:r>
            <a:r>
              <a:rPr lang="en-GB">
                <a:solidFill>
                  <a:schemeClr val="tx2"/>
                </a:solidFill>
                <a:latin typeface="+mj-lt"/>
              </a:rPr>
              <a:t>management, governance </a:t>
            </a:r>
            <a:r>
              <a:rPr lang="en-GB"/>
              <a:t>and </a:t>
            </a:r>
            <a:r>
              <a:rPr lang="en-GB">
                <a:solidFill>
                  <a:schemeClr val="tx2"/>
                </a:solidFill>
                <a:latin typeface="+mj-lt"/>
              </a:rPr>
              <a:t>security </a:t>
            </a:r>
            <a:r>
              <a:rPr lang="en-GB"/>
              <a:t>processes</a:t>
            </a:r>
          </a:p>
          <a:p>
            <a:pPr>
              <a:lnSpc>
                <a:spcPct val="100000"/>
              </a:lnSpc>
              <a:spcAft>
                <a:spcPts val="1200"/>
              </a:spcAft>
            </a:pPr>
            <a:endParaRPr lang="en-US"/>
          </a:p>
        </p:txBody>
      </p:sp>
      <p:pic>
        <p:nvPicPr>
          <p:cNvPr id="5" name="Picture 4" descr="Diagram: ALZ conceptual architecture">
            <a:extLst>
              <a:ext uri="{FF2B5EF4-FFF2-40B4-BE49-F238E27FC236}">
                <a16:creationId xmlns:a16="http://schemas.microsoft.com/office/drawing/2014/main" id="{DE17D9A4-4BB5-4279-AB0A-781FC603DF1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419181" y="1443681"/>
            <a:ext cx="6551118" cy="4957119"/>
          </a:xfrm>
          <a:prstGeom prst="rect">
            <a:avLst/>
          </a:prstGeom>
        </p:spPr>
      </p:pic>
    </p:spTree>
    <p:extLst>
      <p:ext uri="{BB962C8B-B14F-4D97-AF65-F5344CB8AC3E}">
        <p14:creationId xmlns:p14="http://schemas.microsoft.com/office/powerpoint/2010/main" val="3885676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4D16C0-94F3-46B9-9CEF-0FE8EE6391A2}"/>
              </a:ext>
            </a:extLst>
          </p:cNvPr>
          <p:cNvSpPr>
            <a:spLocks noGrp="1"/>
          </p:cNvSpPr>
          <p:nvPr>
            <p:ph type="title"/>
          </p:nvPr>
        </p:nvSpPr>
        <p:spPr>
          <a:xfrm>
            <a:off x="455613" y="620713"/>
            <a:ext cx="11306175" cy="795089"/>
          </a:xfrm>
        </p:spPr>
        <p:txBody>
          <a:bodyPr/>
          <a:lstStyle/>
          <a:p>
            <a:r>
              <a:rPr lang="en-GB"/>
              <a:t>What is "greenfield development"?</a:t>
            </a:r>
            <a:br>
              <a:rPr lang="en-GB"/>
            </a:br>
            <a:r>
              <a:rPr lang="en-US">
                <a:solidFill>
                  <a:schemeClr val="tx2"/>
                </a:solidFill>
              </a:rPr>
              <a:t>Organizations developing a new environment without dependencies</a:t>
            </a:r>
            <a:endParaRPr lang="en-GB">
              <a:solidFill>
                <a:schemeClr val="tx2"/>
              </a:solidFill>
            </a:endParaRPr>
          </a:p>
        </p:txBody>
      </p:sp>
      <p:sp>
        <p:nvSpPr>
          <p:cNvPr id="9" name="Text Placeholder 8">
            <a:extLst>
              <a:ext uri="{FF2B5EF4-FFF2-40B4-BE49-F238E27FC236}">
                <a16:creationId xmlns:a16="http://schemas.microsoft.com/office/drawing/2014/main" id="{648D9947-A2BE-48EB-A0EC-EF6DA59C53B9}"/>
              </a:ext>
            </a:extLst>
          </p:cNvPr>
          <p:cNvSpPr>
            <a:spLocks noGrp="1"/>
          </p:cNvSpPr>
          <p:nvPr>
            <p:ph type="body" sz="quarter" idx="10"/>
          </p:nvPr>
        </p:nvSpPr>
        <p:spPr>
          <a:xfrm>
            <a:off x="455997" y="1922586"/>
            <a:ext cx="5487603" cy="3077766"/>
          </a:xfrm>
        </p:spPr>
        <p:txBody>
          <a:bodyPr/>
          <a:lstStyle/>
          <a:p>
            <a:pPr>
              <a:lnSpc>
                <a:spcPct val="100000"/>
              </a:lnSpc>
              <a:spcAft>
                <a:spcPts val="1200"/>
              </a:spcAft>
            </a:pPr>
            <a:r>
              <a:rPr lang="en-GB" sz="2000">
                <a:gradFill>
                  <a:gsLst>
                    <a:gs pos="2917">
                      <a:schemeClr val="tx1"/>
                    </a:gs>
                    <a:gs pos="30000">
                      <a:schemeClr val="tx1"/>
                    </a:gs>
                  </a:gsLst>
                  <a:lin ang="5400000" scaled="0"/>
                </a:gradFill>
              </a:rPr>
              <a:t>At the start of the organization’s cloud adoption journey</a:t>
            </a:r>
          </a:p>
          <a:p>
            <a:pPr>
              <a:lnSpc>
                <a:spcPct val="100000"/>
              </a:lnSpc>
              <a:spcAft>
                <a:spcPts val="1200"/>
              </a:spcAft>
            </a:pPr>
            <a:r>
              <a:rPr lang="en-GB" sz="2000">
                <a:gradFill>
                  <a:gsLst>
                    <a:gs pos="2917">
                      <a:schemeClr val="tx1"/>
                    </a:gs>
                    <a:gs pos="30000">
                      <a:schemeClr val="tx1"/>
                    </a:gs>
                  </a:gsLst>
                  <a:lin ang="5400000" scaled="0"/>
                </a:gradFill>
              </a:rPr>
              <a:t>New cloud environment</a:t>
            </a:r>
          </a:p>
          <a:p>
            <a:pPr>
              <a:lnSpc>
                <a:spcPct val="100000"/>
              </a:lnSpc>
              <a:spcAft>
                <a:spcPts val="1200"/>
              </a:spcAft>
            </a:pPr>
            <a:r>
              <a:rPr lang="en-GB" sz="2000">
                <a:gradFill>
                  <a:gsLst>
                    <a:gs pos="2917">
                      <a:schemeClr val="tx1"/>
                    </a:gs>
                    <a:gs pos="30000">
                      <a:schemeClr val="tx1"/>
                    </a:gs>
                  </a:gsLst>
                  <a:lin ang="5400000" scaled="0"/>
                </a:gradFill>
              </a:rPr>
              <a:t>No production workloads deployed</a:t>
            </a:r>
          </a:p>
          <a:p>
            <a:pPr>
              <a:lnSpc>
                <a:spcPct val="100000"/>
              </a:lnSpc>
              <a:spcAft>
                <a:spcPts val="1200"/>
              </a:spcAft>
            </a:pPr>
            <a:r>
              <a:rPr lang="en-GB" sz="2000">
                <a:gradFill>
                  <a:gsLst>
                    <a:gs pos="2917">
                      <a:schemeClr val="tx1"/>
                    </a:gs>
                    <a:gs pos="30000">
                      <a:schemeClr val="tx1"/>
                    </a:gs>
                  </a:gsLst>
                  <a:lin ang="5400000" scaled="0"/>
                </a:gradFill>
              </a:rPr>
              <a:t>Environment can be overwritten and/or workloads moved without business impact</a:t>
            </a:r>
          </a:p>
          <a:p>
            <a:pPr>
              <a:lnSpc>
                <a:spcPct val="100000"/>
              </a:lnSpc>
              <a:spcAft>
                <a:spcPts val="1200"/>
              </a:spcAft>
            </a:pPr>
            <a:r>
              <a:rPr lang="en-GB" sz="2000">
                <a:gradFill>
                  <a:gsLst>
                    <a:gs pos="2917">
                      <a:schemeClr val="tx1"/>
                    </a:gs>
                    <a:gs pos="30000">
                      <a:schemeClr val="tx1"/>
                    </a:gs>
                  </a:gsLst>
                  <a:lin ang="5400000" scaled="0"/>
                </a:gradFill>
              </a:rPr>
              <a:t>No business processes impacted by changes to operations, controls or access</a:t>
            </a:r>
          </a:p>
        </p:txBody>
      </p:sp>
      <p:grpSp>
        <p:nvGrpSpPr>
          <p:cNvPr id="10" name="Group 9" descr="Customer quote example.&#10;We have not deployed anything in Azure, and want a start-to-finish plan based on best practices.&#10;">
            <a:extLst>
              <a:ext uri="{FF2B5EF4-FFF2-40B4-BE49-F238E27FC236}">
                <a16:creationId xmlns:a16="http://schemas.microsoft.com/office/drawing/2014/main" id="{A466B41A-D5D8-451B-BD0E-2997B5F4C6C0}"/>
              </a:ext>
            </a:extLst>
          </p:cNvPr>
          <p:cNvGrpSpPr/>
          <p:nvPr/>
        </p:nvGrpSpPr>
        <p:grpSpPr>
          <a:xfrm>
            <a:off x="6713317" y="1922586"/>
            <a:ext cx="4838217" cy="3631012"/>
            <a:chOff x="623247" y="4026039"/>
            <a:chExt cx="3359313" cy="2521116"/>
          </a:xfrm>
        </p:grpSpPr>
        <p:grpSp>
          <p:nvGrpSpPr>
            <p:cNvPr id="11" name="Group 10">
              <a:extLst>
                <a:ext uri="{FF2B5EF4-FFF2-40B4-BE49-F238E27FC236}">
                  <a16:creationId xmlns:a16="http://schemas.microsoft.com/office/drawing/2014/main" id="{2884CCD1-E881-4AB6-AD26-98D8441F5EFB}"/>
                </a:ext>
              </a:extLst>
            </p:cNvPr>
            <p:cNvGrpSpPr/>
            <p:nvPr/>
          </p:nvGrpSpPr>
          <p:grpSpPr>
            <a:xfrm>
              <a:off x="623247" y="4026039"/>
              <a:ext cx="3359313" cy="2521116"/>
              <a:chOff x="623247" y="4026039"/>
              <a:chExt cx="3359313" cy="2521116"/>
            </a:xfrm>
          </p:grpSpPr>
          <p:sp>
            <p:nvSpPr>
              <p:cNvPr id="15" name="Rectangle 14">
                <a:extLst>
                  <a:ext uri="{FF2B5EF4-FFF2-40B4-BE49-F238E27FC236}">
                    <a16:creationId xmlns:a16="http://schemas.microsoft.com/office/drawing/2014/main" id="{E7E3E657-2D5B-4247-9A0E-A089C004DDCE}"/>
                  </a:ext>
                </a:extLst>
              </p:cNvPr>
              <p:cNvSpPr/>
              <p:nvPr/>
            </p:nvSpPr>
            <p:spPr bwMode="auto">
              <a:xfrm>
                <a:off x="623247" y="4364651"/>
                <a:ext cx="3359313" cy="2182504"/>
              </a:xfrm>
              <a:prstGeom prst="rect">
                <a:avLst/>
              </a:prstGeom>
              <a:solidFill>
                <a:srgbClr val="2F2F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6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Oval 15">
                <a:extLst>
                  <a:ext uri="{FF2B5EF4-FFF2-40B4-BE49-F238E27FC236}">
                    <a16:creationId xmlns:a16="http://schemas.microsoft.com/office/drawing/2014/main" id="{111577F5-44DB-4D2B-8253-A4907520AB2C}"/>
                  </a:ext>
                </a:extLst>
              </p:cNvPr>
              <p:cNvSpPr/>
              <p:nvPr/>
            </p:nvSpPr>
            <p:spPr bwMode="auto">
              <a:xfrm>
                <a:off x="625092" y="4026039"/>
                <a:ext cx="650134" cy="650134"/>
              </a:xfrm>
              <a:prstGeom prst="ellipse">
                <a:avLst/>
              </a:prstGeom>
              <a:solidFill>
                <a:srgbClr val="2F2F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6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7" name="Group 16">
                <a:extLst>
                  <a:ext uri="{FF2B5EF4-FFF2-40B4-BE49-F238E27FC236}">
                    <a16:creationId xmlns:a16="http://schemas.microsoft.com/office/drawing/2014/main" id="{620E5EAF-993C-48B1-AD77-B2C540ACB5DB}"/>
                  </a:ext>
                </a:extLst>
              </p:cNvPr>
              <p:cNvGrpSpPr/>
              <p:nvPr/>
            </p:nvGrpSpPr>
            <p:grpSpPr>
              <a:xfrm>
                <a:off x="733636" y="4134582"/>
                <a:ext cx="433047" cy="433047"/>
                <a:chOff x="-3071007" y="306730"/>
                <a:chExt cx="717209" cy="717209"/>
              </a:xfrm>
            </p:grpSpPr>
            <p:sp>
              <p:nvSpPr>
                <p:cNvPr id="18" name="Oval 17">
                  <a:extLst>
                    <a:ext uri="{FF2B5EF4-FFF2-40B4-BE49-F238E27FC236}">
                      <a16:creationId xmlns:a16="http://schemas.microsoft.com/office/drawing/2014/main" id="{A8B39307-1E7F-4AFD-B65B-81F537078AFE}"/>
                    </a:ext>
                  </a:extLst>
                </p:cNvPr>
                <p:cNvSpPr/>
                <p:nvPr/>
              </p:nvSpPr>
              <p:spPr bwMode="auto">
                <a:xfrm>
                  <a:off x="-3071007" y="306730"/>
                  <a:ext cx="717209" cy="717209"/>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6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9" name="Group 18">
                  <a:extLst>
                    <a:ext uri="{FF2B5EF4-FFF2-40B4-BE49-F238E27FC236}">
                      <a16:creationId xmlns:a16="http://schemas.microsoft.com/office/drawing/2014/main" id="{B5E4F101-5CE4-44BA-BAB9-C159FF40B33F}"/>
                    </a:ext>
                  </a:extLst>
                </p:cNvPr>
                <p:cNvGrpSpPr/>
                <p:nvPr/>
              </p:nvGrpSpPr>
              <p:grpSpPr>
                <a:xfrm>
                  <a:off x="-2896133" y="459169"/>
                  <a:ext cx="367456" cy="412328"/>
                  <a:chOff x="-2892567" y="449263"/>
                  <a:chExt cx="367456" cy="412328"/>
                </a:xfrm>
              </p:grpSpPr>
              <p:sp>
                <p:nvSpPr>
                  <p:cNvPr id="20" name="Graphic 18">
                    <a:extLst>
                      <a:ext uri="{FF2B5EF4-FFF2-40B4-BE49-F238E27FC236}">
                        <a16:creationId xmlns:a16="http://schemas.microsoft.com/office/drawing/2014/main" id="{DB450C6C-2013-4E65-84B6-114146482168}"/>
                      </a:ext>
                    </a:extLst>
                  </p:cNvPr>
                  <p:cNvSpPr/>
                  <p:nvPr/>
                </p:nvSpPr>
                <p:spPr>
                  <a:xfrm>
                    <a:off x="-2805537" y="449263"/>
                    <a:ext cx="193395" cy="193395"/>
                  </a:xfrm>
                  <a:custGeom>
                    <a:avLst/>
                    <a:gdLst>
                      <a:gd name="connsiteX0" fmla="*/ 228600 w 228600"/>
                      <a:gd name="connsiteY0" fmla="*/ 114300 h 228600"/>
                      <a:gd name="connsiteX1" fmla="*/ 114300 w 228600"/>
                      <a:gd name="connsiteY1" fmla="*/ 228600 h 228600"/>
                      <a:gd name="connsiteX2" fmla="*/ 0 w 228600"/>
                      <a:gd name="connsiteY2" fmla="*/ 114300 h 228600"/>
                      <a:gd name="connsiteX3" fmla="*/ 114300 w 228600"/>
                      <a:gd name="connsiteY3" fmla="*/ 0 h 228600"/>
                      <a:gd name="connsiteX4" fmla="*/ 228600 w 228600"/>
                      <a:gd name="connsiteY4" fmla="*/ 114300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8600" y="114300"/>
                        </a:moveTo>
                        <a:cubicBezTo>
                          <a:pt x="228600" y="177426"/>
                          <a:pt x="177426" y="228600"/>
                          <a:pt x="114300" y="228600"/>
                        </a:cubicBezTo>
                        <a:cubicBezTo>
                          <a:pt x="51174" y="228600"/>
                          <a:pt x="0" y="177426"/>
                          <a:pt x="0" y="114300"/>
                        </a:cubicBezTo>
                        <a:cubicBezTo>
                          <a:pt x="0" y="51174"/>
                          <a:pt x="51174" y="0"/>
                          <a:pt x="114300" y="0"/>
                        </a:cubicBezTo>
                        <a:cubicBezTo>
                          <a:pt x="177426" y="0"/>
                          <a:pt x="228600" y="51174"/>
                          <a:pt x="228600" y="114300"/>
                        </a:cubicBezTo>
                        <a:close/>
                      </a:path>
                    </a:pathLst>
                  </a:custGeom>
                  <a:solidFill>
                    <a:srgbClr val="2F2F2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3C3C41"/>
                      </a:solidFill>
                      <a:effectLst/>
                      <a:uLnTx/>
                      <a:uFillTx/>
                      <a:latin typeface="Segoe UI"/>
                      <a:ea typeface="+mn-ea"/>
                      <a:cs typeface="+mn-cs"/>
                    </a:endParaRPr>
                  </a:p>
                </p:txBody>
              </p:sp>
              <p:sp>
                <p:nvSpPr>
                  <p:cNvPr id="21" name="Graphic 18">
                    <a:extLst>
                      <a:ext uri="{FF2B5EF4-FFF2-40B4-BE49-F238E27FC236}">
                        <a16:creationId xmlns:a16="http://schemas.microsoft.com/office/drawing/2014/main" id="{AB5A375E-4FBB-4E08-8A19-5B1B30D77C39}"/>
                      </a:ext>
                    </a:extLst>
                  </p:cNvPr>
                  <p:cNvSpPr/>
                  <p:nvPr/>
                </p:nvSpPr>
                <p:spPr>
                  <a:xfrm>
                    <a:off x="-2892567" y="677864"/>
                    <a:ext cx="367456" cy="183727"/>
                  </a:xfrm>
                  <a:custGeom>
                    <a:avLst/>
                    <a:gdLst>
                      <a:gd name="connsiteX0" fmla="*/ 0 w 457200"/>
                      <a:gd name="connsiteY0" fmla="*/ 228584 h 228600"/>
                      <a:gd name="connsiteX1" fmla="*/ 228600 w 457200"/>
                      <a:gd name="connsiteY1" fmla="*/ -16 h 228600"/>
                      <a:gd name="connsiteX2" fmla="*/ 457200 w 457200"/>
                      <a:gd name="connsiteY2" fmla="*/ 228584 h 228600"/>
                    </a:gdLst>
                    <a:ahLst/>
                    <a:cxnLst>
                      <a:cxn ang="0">
                        <a:pos x="connsiteX0" y="connsiteY0"/>
                      </a:cxn>
                      <a:cxn ang="0">
                        <a:pos x="connsiteX1" y="connsiteY1"/>
                      </a:cxn>
                      <a:cxn ang="0">
                        <a:pos x="connsiteX2" y="connsiteY2"/>
                      </a:cxn>
                    </a:cxnLst>
                    <a:rect l="l" t="t" r="r" b="b"/>
                    <a:pathLst>
                      <a:path w="457200" h="228600">
                        <a:moveTo>
                          <a:pt x="0" y="228584"/>
                        </a:moveTo>
                        <a:cubicBezTo>
                          <a:pt x="0" y="102332"/>
                          <a:pt x="102348" y="-16"/>
                          <a:pt x="228600" y="-16"/>
                        </a:cubicBezTo>
                        <a:cubicBezTo>
                          <a:pt x="354852" y="-16"/>
                          <a:pt x="457200" y="102332"/>
                          <a:pt x="457200" y="228584"/>
                        </a:cubicBezTo>
                        <a:close/>
                      </a:path>
                    </a:pathLst>
                  </a:custGeom>
                  <a:solidFill>
                    <a:srgbClr val="2F2F2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3C3C41"/>
                      </a:solidFill>
                      <a:effectLst/>
                      <a:uLnTx/>
                      <a:uFillTx/>
                      <a:latin typeface="Segoe UI"/>
                      <a:ea typeface="+mn-ea"/>
                      <a:cs typeface="+mn-cs"/>
                    </a:endParaRPr>
                  </a:p>
                </p:txBody>
              </p:sp>
            </p:grpSp>
          </p:grpSp>
        </p:grpSp>
        <p:sp>
          <p:nvSpPr>
            <p:cNvPr id="12" name="TextBox 11">
              <a:extLst>
                <a:ext uri="{FF2B5EF4-FFF2-40B4-BE49-F238E27FC236}">
                  <a16:creationId xmlns:a16="http://schemas.microsoft.com/office/drawing/2014/main" id="{CA6FE444-84F5-4AD8-BDB2-EEC19016A9D4}"/>
                </a:ext>
              </a:extLst>
            </p:cNvPr>
            <p:cNvSpPr txBox="1"/>
            <p:nvPr/>
          </p:nvSpPr>
          <p:spPr>
            <a:xfrm>
              <a:off x="927431" y="5207076"/>
              <a:ext cx="2128286" cy="749655"/>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We have not deployed anything in Azure and want a start-to-finish plan based on best practices.</a:t>
              </a:r>
            </a:p>
          </p:txBody>
        </p:sp>
        <p:pic>
          <p:nvPicPr>
            <p:cNvPr id="13" name="Picture 12" descr="Icon&#10;&#10;Description automatically generated">
              <a:extLst>
                <a:ext uri="{FF2B5EF4-FFF2-40B4-BE49-F238E27FC236}">
                  <a16:creationId xmlns:a16="http://schemas.microsoft.com/office/drawing/2014/main" id="{274A3BDF-82A0-4ADE-93CE-66FE4713E9ED}"/>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882320" y="4726697"/>
              <a:ext cx="365640" cy="317186"/>
            </a:xfrm>
            <a:prstGeom prst="rect">
              <a:avLst/>
            </a:prstGeom>
          </p:spPr>
        </p:pic>
        <p:pic>
          <p:nvPicPr>
            <p:cNvPr id="14" name="Picture 13" descr="Icon&#10;&#10;Description automatically generated">
              <a:extLst>
                <a:ext uri="{FF2B5EF4-FFF2-40B4-BE49-F238E27FC236}">
                  <a16:creationId xmlns:a16="http://schemas.microsoft.com/office/drawing/2014/main" id="{09C4899C-7168-45E6-B03C-B1B21722528D}"/>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rot="10800000">
              <a:off x="3512884" y="6086279"/>
              <a:ext cx="265132" cy="229997"/>
            </a:xfrm>
            <a:prstGeom prst="rect">
              <a:avLst/>
            </a:prstGeom>
          </p:spPr>
        </p:pic>
      </p:grpSp>
    </p:spTree>
    <p:extLst>
      <p:ext uri="{BB962C8B-B14F-4D97-AF65-F5344CB8AC3E}">
        <p14:creationId xmlns:p14="http://schemas.microsoft.com/office/powerpoint/2010/main" val="3889192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1+#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1ABEC71-EBF2-4765-90E9-A22C19743243}"/>
              </a:ext>
            </a:extLst>
          </p:cNvPr>
          <p:cNvSpPr>
            <a:spLocks noGrp="1"/>
          </p:cNvSpPr>
          <p:nvPr>
            <p:ph type="title"/>
          </p:nvPr>
        </p:nvSpPr>
        <p:spPr>
          <a:xfrm>
            <a:off x="455996" y="620429"/>
            <a:ext cx="11306469" cy="795089"/>
          </a:xfrm>
        </p:spPr>
        <p:txBody>
          <a:bodyPr/>
          <a:lstStyle/>
          <a:p>
            <a:r>
              <a:rPr lang="en-US">
                <a:solidFill>
                  <a:srgbClr val="0078D3"/>
                </a:solidFill>
              </a:rPr>
              <a:t>Azure landing zones</a:t>
            </a:r>
            <a:br>
              <a:rPr lang="en-US">
                <a:solidFill>
                  <a:srgbClr val="0078D3"/>
                </a:solidFill>
              </a:rPr>
            </a:br>
            <a:r>
              <a:rPr lang="en-US"/>
              <a:t>Design areas</a:t>
            </a:r>
          </a:p>
        </p:txBody>
      </p:sp>
      <p:sp>
        <p:nvSpPr>
          <p:cNvPr id="12" name="Rectangle 11" descr="Box spanning 4 things:&#10;Azure billing &amp; AD tenant&#10;Identity and access management&#10;Resource organization&#10;Network topology and connectivity">
            <a:extLst>
              <a:ext uri="{FF2B5EF4-FFF2-40B4-BE49-F238E27FC236}">
                <a16:creationId xmlns:a16="http://schemas.microsoft.com/office/drawing/2014/main" id="{4540F6FB-AEA7-4F7B-8E95-6B0F8F5B3D9C}"/>
              </a:ext>
              <a:ext uri="{C183D7F6-B498-43B3-948B-1728B52AA6E4}">
                <adec:decorative xmlns:adec="http://schemas.microsoft.com/office/drawing/2017/decorative" val="0"/>
              </a:ext>
            </a:extLst>
          </p:cNvPr>
          <p:cNvSpPr/>
          <p:nvPr/>
        </p:nvSpPr>
        <p:spPr bwMode="auto">
          <a:xfrm>
            <a:off x="732214" y="1624956"/>
            <a:ext cx="5313041" cy="492030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9" name="TextBox 148">
            <a:extLst>
              <a:ext uri="{FF2B5EF4-FFF2-40B4-BE49-F238E27FC236}">
                <a16:creationId xmlns:a16="http://schemas.microsoft.com/office/drawing/2014/main" id="{1B518969-64E8-48BD-88F1-BCCBF7051614}"/>
              </a:ext>
            </a:extLst>
          </p:cNvPr>
          <p:cNvSpPr txBox="1"/>
          <p:nvPr/>
        </p:nvSpPr>
        <p:spPr>
          <a:xfrm>
            <a:off x="3411635" y="3840630"/>
            <a:ext cx="2620654" cy="572464"/>
          </a:xfrm>
          <a:prstGeom prst="rect">
            <a:avLst/>
          </a:prstGeom>
          <a:noFill/>
        </p:spPr>
        <p:txBody>
          <a:bodyPr wrap="none" lIns="182880" tIns="146304" rIns="182880" bIns="146304" rtlCol="0">
            <a:sp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300" normalizeH="0" baseline="0" noProof="0">
                <a:ln>
                  <a:noFill/>
                </a:ln>
                <a:solidFill>
                  <a:srgbClr val="FFFFFF"/>
                </a:solidFill>
                <a:effectLst/>
                <a:uLnTx/>
                <a:uFillTx/>
                <a:latin typeface="Segoe UI Semibold"/>
                <a:ea typeface="+mn-ea"/>
                <a:cs typeface="+mn-cs"/>
              </a:rPr>
              <a:t>ENVIRONMENT</a:t>
            </a:r>
          </a:p>
        </p:txBody>
      </p:sp>
      <p:sp>
        <p:nvSpPr>
          <p:cNvPr id="2" name="Freeform: Shape 1">
            <a:extLst>
              <a:ext uri="{FF2B5EF4-FFF2-40B4-BE49-F238E27FC236}">
                <a16:creationId xmlns:a16="http://schemas.microsoft.com/office/drawing/2014/main" id="{60F4DDD2-8FE3-4CFE-9793-FBFA47F21B52}"/>
              </a:ext>
            </a:extLst>
          </p:cNvPr>
          <p:cNvSpPr/>
          <p:nvPr/>
        </p:nvSpPr>
        <p:spPr>
          <a:xfrm>
            <a:off x="2170351" y="1767058"/>
            <a:ext cx="2796967" cy="91459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l" defTabSz="799946" rtl="0" eaLnBrk="1" fontAlgn="auto" latinLnBrk="0" hangingPunct="1">
              <a:lnSpc>
                <a:spcPct val="100000"/>
              </a:lnSpc>
              <a:spcBef>
                <a:spcPct val="0"/>
              </a:spcBef>
              <a:spcAft>
                <a:spcPct val="35000"/>
              </a:spcAft>
              <a:buClrTx/>
              <a:buSzTx/>
              <a:buFontTx/>
              <a:buNone/>
              <a:tabLst/>
              <a:defRPr/>
            </a:pPr>
            <a:r>
              <a:rPr kumimoji="0" lang="en-GB" sz="2000" b="0" i="0" u="none" strike="noStrike" kern="1200" cap="none" spc="0" normalizeH="0" baseline="0" noProof="0">
                <a:ln>
                  <a:noFill/>
                </a:ln>
                <a:solidFill>
                  <a:srgbClr val="FFFFFF"/>
                </a:solidFill>
                <a:effectLst/>
                <a:uLnTx/>
                <a:uFillTx/>
                <a:latin typeface="Segoe UI"/>
                <a:ea typeface="+mn-ea"/>
                <a:cs typeface="+mn-cs"/>
              </a:rPr>
              <a:t>Azure billing &amp; </a:t>
            </a:r>
            <a:br>
              <a:rPr kumimoji="0" lang="en-GB" sz="2000" b="0" i="0" u="none" strike="noStrike" kern="1200" cap="none" spc="0" normalizeH="0" baseline="0" noProof="0">
                <a:ln>
                  <a:noFill/>
                </a:ln>
                <a:solidFill>
                  <a:srgbClr val="FFFFFF"/>
                </a:solidFill>
                <a:effectLst/>
                <a:uLnTx/>
                <a:uFillTx/>
                <a:latin typeface="Segoe UI"/>
                <a:ea typeface="+mn-ea"/>
                <a:cs typeface="+mn-cs"/>
              </a:rPr>
            </a:br>
            <a:r>
              <a:rPr kumimoji="0" lang="en-GB" sz="2000" b="0" i="0" u="none" strike="noStrike" kern="1200" cap="none" spc="0" normalizeH="0" baseline="0" noProof="0">
                <a:ln>
                  <a:noFill/>
                </a:ln>
                <a:solidFill>
                  <a:srgbClr val="FFFFFF"/>
                </a:solidFill>
                <a:effectLst/>
                <a:uLnTx/>
                <a:uFillTx/>
                <a:latin typeface="Segoe UI"/>
                <a:ea typeface="+mn-ea"/>
                <a:cs typeface="+mn-cs"/>
              </a:rPr>
              <a:t>Active Directory tenant</a:t>
            </a: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3" name="Freeform: Shape 2">
            <a:extLst>
              <a:ext uri="{FF2B5EF4-FFF2-40B4-BE49-F238E27FC236}">
                <a16:creationId xmlns:a16="http://schemas.microsoft.com/office/drawing/2014/main" id="{84B78BCF-273D-40AA-BF52-910B6F463819}"/>
              </a:ext>
            </a:extLst>
          </p:cNvPr>
          <p:cNvSpPr/>
          <p:nvPr/>
        </p:nvSpPr>
        <p:spPr>
          <a:xfrm>
            <a:off x="2170349" y="2975973"/>
            <a:ext cx="2401875" cy="977271"/>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l" defTabSz="799792" rtl="0" eaLnBrk="1" fontAlgn="auto" latinLnBrk="0" hangingPunct="1">
              <a:lnSpc>
                <a:spcPct val="100000"/>
              </a:lnSpc>
              <a:spcBef>
                <a:spcPct val="0"/>
              </a:spcBef>
              <a:spcAft>
                <a:spcPct val="35000"/>
              </a:spcAft>
              <a:buClrTx/>
              <a:buSzTx/>
              <a:buFontTx/>
              <a:buNone/>
              <a:tabLst/>
              <a:defRPr/>
            </a:pPr>
            <a:r>
              <a:rPr kumimoji="0" lang="en-GB" sz="2000" b="0" i="0" u="none" strike="noStrike" kern="1200" cap="none" spc="0" normalizeH="0" baseline="0" noProof="0">
                <a:ln>
                  <a:noFill/>
                </a:ln>
                <a:solidFill>
                  <a:srgbClr val="FFFFFF"/>
                </a:solidFill>
                <a:effectLst/>
                <a:uLnTx/>
                <a:uFillTx/>
                <a:latin typeface="Segoe UI"/>
                <a:ea typeface="+mn-ea"/>
                <a:cs typeface="+mn-cs"/>
              </a:rPr>
              <a:t>Identity &amp; access management</a:t>
            </a: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6" name="Freeform: Shape 5">
            <a:extLst>
              <a:ext uri="{FF2B5EF4-FFF2-40B4-BE49-F238E27FC236}">
                <a16:creationId xmlns:a16="http://schemas.microsoft.com/office/drawing/2014/main" id="{B2490391-FE93-4269-9BCB-E489FF0F30BA}"/>
              </a:ext>
            </a:extLst>
          </p:cNvPr>
          <p:cNvSpPr/>
          <p:nvPr/>
        </p:nvSpPr>
        <p:spPr>
          <a:xfrm>
            <a:off x="2170352" y="4247561"/>
            <a:ext cx="2611832" cy="91459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l" defTabSz="799792" rtl="0" eaLnBrk="1" fontAlgn="auto" latinLnBrk="0" hangingPunct="1">
              <a:lnSpc>
                <a:spcPct val="100000"/>
              </a:lnSpc>
              <a:spcBef>
                <a:spcPct val="0"/>
              </a:spcBef>
              <a:spcAft>
                <a:spcPct val="35000"/>
              </a:spcAft>
              <a:buClrTx/>
              <a:buSzTx/>
              <a:buFontTx/>
              <a:buNone/>
              <a:tabLst/>
              <a:defRPr/>
            </a:pPr>
            <a:r>
              <a:rPr kumimoji="0" lang="en-GB" sz="2000" b="0" i="0" u="none" strike="noStrike" kern="1200" cap="none" spc="0" normalizeH="0" baseline="0" noProof="0">
                <a:ln>
                  <a:noFill/>
                </a:ln>
                <a:solidFill>
                  <a:srgbClr val="FFFFFF"/>
                </a:solidFill>
                <a:effectLst/>
                <a:uLnTx/>
                <a:uFillTx/>
                <a:latin typeface="Segoe UI"/>
                <a:ea typeface="+mn-ea"/>
                <a:cs typeface="+mn-cs"/>
              </a:rPr>
              <a:t>Resource organization</a:t>
            </a: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155" name="Freeform: Shape 154">
            <a:extLst>
              <a:ext uri="{FF2B5EF4-FFF2-40B4-BE49-F238E27FC236}">
                <a16:creationId xmlns:a16="http://schemas.microsoft.com/office/drawing/2014/main" id="{2967A958-91E3-4E85-A2A2-ED296C9381A2}"/>
              </a:ext>
            </a:extLst>
          </p:cNvPr>
          <p:cNvSpPr/>
          <p:nvPr/>
        </p:nvSpPr>
        <p:spPr>
          <a:xfrm>
            <a:off x="2170351" y="5456476"/>
            <a:ext cx="2155842" cy="91459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l" defTabSz="799792" rtl="0" eaLnBrk="1" fontAlgn="auto" latinLnBrk="0" hangingPunct="1">
              <a:lnSpc>
                <a:spcPct val="100000"/>
              </a:lnSpc>
              <a:spcBef>
                <a:spcPct val="0"/>
              </a:spcBef>
              <a:spcAft>
                <a:spcPct val="35000"/>
              </a:spcAft>
              <a:buClrTx/>
              <a:buSzTx/>
              <a:buFontTx/>
              <a:buNone/>
              <a:tabLst/>
              <a:defRPr/>
            </a:pPr>
            <a:r>
              <a:rPr kumimoji="0" lang="en-GB" sz="2000" b="0" i="0" u="none" strike="noStrike" kern="1200" cap="none" spc="0" normalizeH="0" baseline="0" noProof="0">
                <a:ln>
                  <a:noFill/>
                </a:ln>
                <a:solidFill>
                  <a:srgbClr val="FFFFFF"/>
                </a:solidFill>
                <a:effectLst/>
                <a:uLnTx/>
                <a:uFillTx/>
                <a:latin typeface="Segoe UI"/>
                <a:ea typeface="+mn-ea"/>
                <a:cs typeface="+mn-cs"/>
              </a:rPr>
              <a:t>Network topology &amp; connectivity</a:t>
            </a: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148" name="Rectangle 147" descr="Box spanning 4 things:&#10;Security&#10;Governance&#10;Management&#10;Platform automation and devops">
            <a:extLst>
              <a:ext uri="{FF2B5EF4-FFF2-40B4-BE49-F238E27FC236}">
                <a16:creationId xmlns:a16="http://schemas.microsoft.com/office/drawing/2014/main" id="{50DD9164-D489-4189-A4A7-C5300F2A343E}"/>
              </a:ext>
            </a:extLst>
          </p:cNvPr>
          <p:cNvSpPr/>
          <p:nvPr/>
        </p:nvSpPr>
        <p:spPr bwMode="auto">
          <a:xfrm>
            <a:off x="6146745" y="1624956"/>
            <a:ext cx="5313041" cy="492030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1" name="TextBox 150">
            <a:extLst>
              <a:ext uri="{FF2B5EF4-FFF2-40B4-BE49-F238E27FC236}">
                <a16:creationId xmlns:a16="http://schemas.microsoft.com/office/drawing/2014/main" id="{EDD80356-B245-401F-90C3-6215D3FE82B1}"/>
              </a:ext>
            </a:extLst>
          </p:cNvPr>
          <p:cNvSpPr txBox="1"/>
          <p:nvPr/>
        </p:nvSpPr>
        <p:spPr>
          <a:xfrm>
            <a:off x="6153617" y="3840630"/>
            <a:ext cx="2352182" cy="5724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300" normalizeH="0" baseline="0" noProof="0">
                <a:ln>
                  <a:noFill/>
                </a:ln>
                <a:solidFill>
                  <a:srgbClr val="FFFFFF"/>
                </a:solidFill>
                <a:effectLst/>
                <a:uLnTx/>
                <a:uFillTx/>
                <a:latin typeface="Segoe UI Semibold"/>
                <a:ea typeface="+mn-ea"/>
                <a:cs typeface="+mn-cs"/>
              </a:rPr>
              <a:t>COMPLIANCE</a:t>
            </a:r>
          </a:p>
        </p:txBody>
      </p:sp>
      <p:sp>
        <p:nvSpPr>
          <p:cNvPr id="8" name="Freeform: Shape 7">
            <a:extLst>
              <a:ext uri="{FF2B5EF4-FFF2-40B4-BE49-F238E27FC236}">
                <a16:creationId xmlns:a16="http://schemas.microsoft.com/office/drawing/2014/main" id="{EA34E45A-4C4D-4569-BB34-22C3A2609E3B}"/>
              </a:ext>
            </a:extLst>
          </p:cNvPr>
          <p:cNvSpPr/>
          <p:nvPr/>
        </p:nvSpPr>
        <p:spPr>
          <a:xfrm>
            <a:off x="7620328" y="1767058"/>
            <a:ext cx="2459991" cy="91459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r" defTabSz="799792" rtl="0" eaLnBrk="1" fontAlgn="auto" latinLnBrk="0" hangingPunct="1">
              <a:lnSpc>
                <a:spcPct val="100000"/>
              </a:lnSpc>
              <a:spcBef>
                <a:spcPct val="0"/>
              </a:spcBef>
              <a:spcAft>
                <a:spcPct val="3500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Security</a:t>
            </a:r>
          </a:p>
        </p:txBody>
      </p:sp>
      <p:sp>
        <p:nvSpPr>
          <p:cNvPr id="9" name="Freeform: Shape 8">
            <a:extLst>
              <a:ext uri="{FF2B5EF4-FFF2-40B4-BE49-F238E27FC236}">
                <a16:creationId xmlns:a16="http://schemas.microsoft.com/office/drawing/2014/main" id="{472784B5-0331-4E9C-AD12-DA844616C536}"/>
              </a:ext>
            </a:extLst>
          </p:cNvPr>
          <p:cNvSpPr/>
          <p:nvPr/>
        </p:nvSpPr>
        <p:spPr>
          <a:xfrm>
            <a:off x="6879552" y="2996864"/>
            <a:ext cx="3200767" cy="91459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r" defTabSz="799792" rtl="0" eaLnBrk="1" fontAlgn="auto" latinLnBrk="0" hangingPunct="1">
              <a:lnSpc>
                <a:spcPct val="100000"/>
              </a:lnSpc>
              <a:spcBef>
                <a:spcPct val="0"/>
              </a:spcBef>
              <a:spcAft>
                <a:spcPct val="35000"/>
              </a:spcAft>
              <a:buClrTx/>
              <a:buSzTx/>
              <a:buFontTx/>
              <a:buNone/>
              <a:tabLst/>
              <a:defRPr/>
            </a:pPr>
            <a:r>
              <a:rPr kumimoji="0" lang="en-GB" sz="2000" b="0" i="0" u="none" strike="noStrike" kern="1200" cap="none" spc="0" normalizeH="0" baseline="0" noProof="0">
                <a:ln>
                  <a:noFill/>
                </a:ln>
                <a:solidFill>
                  <a:srgbClr val="FFFFFF"/>
                </a:solidFill>
                <a:effectLst/>
                <a:uLnTx/>
                <a:uFillTx/>
                <a:latin typeface="Segoe UI"/>
                <a:ea typeface="+mn-ea"/>
                <a:cs typeface="+mn-cs"/>
              </a:rPr>
              <a:t>Governance</a:t>
            </a: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5" name="Freeform: Shape 4">
            <a:extLst>
              <a:ext uri="{FF2B5EF4-FFF2-40B4-BE49-F238E27FC236}">
                <a16:creationId xmlns:a16="http://schemas.microsoft.com/office/drawing/2014/main" id="{076E3E17-E871-4830-9117-600359D90A33}"/>
              </a:ext>
            </a:extLst>
          </p:cNvPr>
          <p:cNvSpPr/>
          <p:nvPr/>
        </p:nvSpPr>
        <p:spPr>
          <a:xfrm>
            <a:off x="7310200" y="4226670"/>
            <a:ext cx="2770119" cy="91459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r" defTabSz="799792" rtl="0" eaLnBrk="1" fontAlgn="auto" latinLnBrk="0" hangingPunct="1">
              <a:lnSpc>
                <a:spcPct val="100000"/>
              </a:lnSpc>
              <a:spcBef>
                <a:spcPct val="0"/>
              </a:spcBef>
              <a:spcAft>
                <a:spcPct val="35000"/>
              </a:spcAft>
              <a:buClrTx/>
              <a:buSzTx/>
              <a:buFontTx/>
              <a:buNone/>
              <a:tabLst/>
              <a:defRPr/>
            </a:pPr>
            <a:r>
              <a:rPr kumimoji="0" lang="en-GB" sz="2000" b="0" i="0" u="none" strike="noStrike" kern="1200" cap="none" spc="0" normalizeH="0" baseline="0" noProof="0">
                <a:ln>
                  <a:noFill/>
                </a:ln>
                <a:solidFill>
                  <a:srgbClr val="FFFFFF"/>
                </a:solidFill>
                <a:effectLst/>
                <a:uLnTx/>
                <a:uFillTx/>
                <a:latin typeface="Segoe UI"/>
                <a:ea typeface="+mn-ea"/>
                <a:cs typeface="+mn-cs"/>
              </a:rPr>
              <a:t>Management</a:t>
            </a: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4" name="Freeform: Shape 3">
            <a:extLst>
              <a:ext uri="{FF2B5EF4-FFF2-40B4-BE49-F238E27FC236}">
                <a16:creationId xmlns:a16="http://schemas.microsoft.com/office/drawing/2014/main" id="{F785957E-D826-45AD-B99F-36740D93E30B}"/>
              </a:ext>
            </a:extLst>
          </p:cNvPr>
          <p:cNvSpPr/>
          <p:nvPr/>
        </p:nvSpPr>
        <p:spPr>
          <a:xfrm>
            <a:off x="7620329" y="5456476"/>
            <a:ext cx="2459990" cy="91459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r" defTabSz="799946" rtl="0" eaLnBrk="1" fontAlgn="auto" latinLnBrk="0" hangingPunct="1">
              <a:lnSpc>
                <a:spcPct val="100000"/>
              </a:lnSpc>
              <a:spcBef>
                <a:spcPct val="0"/>
              </a:spcBef>
              <a:spcAft>
                <a:spcPct val="35000"/>
              </a:spcAft>
              <a:buClrTx/>
              <a:buSzTx/>
              <a:buFontTx/>
              <a:buNone/>
              <a:tabLst/>
              <a:defRPr/>
            </a:pPr>
            <a:r>
              <a:rPr kumimoji="0" lang="en-GB" sz="2000" b="0" i="0" u="none" strike="noStrike" kern="1200" cap="none" spc="0" normalizeH="0" baseline="0" noProof="0">
                <a:ln>
                  <a:noFill/>
                </a:ln>
                <a:solidFill>
                  <a:srgbClr val="FFFFFF"/>
                </a:solidFill>
                <a:effectLst/>
                <a:uLnTx/>
                <a:uFillTx/>
                <a:latin typeface="Segoe UI"/>
                <a:ea typeface="+mn-ea"/>
                <a:cs typeface="+mn-cs"/>
              </a:rPr>
              <a:t>Platform automation &amp; DevOps</a:t>
            </a: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grpSp>
        <p:nvGrpSpPr>
          <p:cNvPr id="14" name="Graphic 5">
            <a:extLst>
              <a:ext uri="{FF2B5EF4-FFF2-40B4-BE49-F238E27FC236}">
                <a16:creationId xmlns:a16="http://schemas.microsoft.com/office/drawing/2014/main" id="{70DDC97A-A5D5-4C58-826F-70469F9FB790}"/>
              </a:ext>
              <a:ext uri="{C183D7F6-B498-43B3-948B-1728B52AA6E4}">
                <adec:decorative xmlns:adec="http://schemas.microsoft.com/office/drawing/2017/decorative" val="1"/>
              </a:ext>
            </a:extLst>
          </p:cNvPr>
          <p:cNvGrpSpPr/>
          <p:nvPr/>
        </p:nvGrpSpPr>
        <p:grpSpPr>
          <a:xfrm>
            <a:off x="973148" y="5430120"/>
            <a:ext cx="967308" cy="967308"/>
            <a:chOff x="9025811" y="16948"/>
            <a:chExt cx="1108509" cy="1108509"/>
          </a:xfrm>
        </p:grpSpPr>
        <p:sp>
          <p:nvSpPr>
            <p:cNvPr id="15" name="Freeform: Shape 14">
              <a:extLst>
                <a:ext uri="{FF2B5EF4-FFF2-40B4-BE49-F238E27FC236}">
                  <a16:creationId xmlns:a16="http://schemas.microsoft.com/office/drawing/2014/main" id="{EDEEC74E-EE6F-49FC-AE93-B1E3F8B260C0}"/>
                </a:ext>
              </a:extLst>
            </p:cNvPr>
            <p:cNvSpPr/>
            <p:nvPr/>
          </p:nvSpPr>
          <p:spPr>
            <a:xfrm>
              <a:off x="9025811" y="16948"/>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1"/>
                    <a:pt x="860361" y="1108510"/>
                    <a:pt x="554255" y="1108510"/>
                  </a:cubicBezTo>
                  <a:cubicBezTo>
                    <a:pt x="248148" y="1108510"/>
                    <a:pt x="0" y="860361"/>
                    <a:pt x="0" y="554255"/>
                  </a:cubicBezTo>
                  <a:cubicBezTo>
                    <a:pt x="0" y="248148"/>
                    <a:pt x="248148" y="0"/>
                    <a:pt x="554255" y="0"/>
                  </a:cubicBezTo>
                  <a:cubicBezTo>
                    <a:pt x="860361" y="0"/>
                    <a:pt x="1108509" y="248148"/>
                    <a:pt x="1108509" y="554255"/>
                  </a:cubicBezTo>
                  <a:close/>
                </a:path>
              </a:pathLst>
            </a:custGeom>
            <a:solidFill>
              <a:schemeClr val="accent1">
                <a:lumMod val="10000"/>
              </a:schemeClr>
            </a:solidFill>
            <a:ln w="12017"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16" name="Graphic 5">
              <a:extLst>
                <a:ext uri="{FF2B5EF4-FFF2-40B4-BE49-F238E27FC236}">
                  <a16:creationId xmlns:a16="http://schemas.microsoft.com/office/drawing/2014/main" id="{70DDC97A-A5D5-4C58-826F-70469F9FB790}"/>
                </a:ext>
              </a:extLst>
            </p:cNvPr>
            <p:cNvGrpSpPr/>
            <p:nvPr/>
          </p:nvGrpSpPr>
          <p:grpSpPr>
            <a:xfrm>
              <a:off x="9211900" y="210256"/>
              <a:ext cx="730717" cy="730717"/>
              <a:chOff x="9211900" y="210256"/>
              <a:chExt cx="730717" cy="730717"/>
            </a:xfrm>
          </p:grpSpPr>
          <p:sp>
            <p:nvSpPr>
              <p:cNvPr id="17" name="Freeform: Shape 16">
                <a:extLst>
                  <a:ext uri="{FF2B5EF4-FFF2-40B4-BE49-F238E27FC236}">
                    <a16:creationId xmlns:a16="http://schemas.microsoft.com/office/drawing/2014/main" id="{6129CF98-F58E-4CD6-B37B-C02D7C10B02A}"/>
                  </a:ext>
                </a:extLst>
              </p:cNvPr>
              <p:cNvSpPr/>
              <p:nvPr/>
            </p:nvSpPr>
            <p:spPr>
              <a:xfrm>
                <a:off x="9339435" y="338592"/>
                <a:ext cx="478856" cy="478856"/>
              </a:xfrm>
              <a:custGeom>
                <a:avLst/>
                <a:gdLst>
                  <a:gd name="connsiteX0" fmla="*/ 478857 w 478856"/>
                  <a:gd name="connsiteY0" fmla="*/ 478857 h 478856"/>
                  <a:gd name="connsiteX1" fmla="*/ 0 w 478856"/>
                  <a:gd name="connsiteY1" fmla="*/ 0 h 478856"/>
                </a:gdLst>
                <a:ahLst/>
                <a:cxnLst>
                  <a:cxn ang="0">
                    <a:pos x="connsiteX0" y="connsiteY0"/>
                  </a:cxn>
                  <a:cxn ang="0">
                    <a:pos x="connsiteX1" y="connsiteY1"/>
                  </a:cxn>
                </a:cxnLst>
                <a:rect l="l" t="t" r="r" b="b"/>
                <a:pathLst>
                  <a:path w="478856" h="478856">
                    <a:moveTo>
                      <a:pt x="478857" y="478857"/>
                    </a:moveTo>
                    <a:lnTo>
                      <a:pt x="0" y="0"/>
                    </a:lnTo>
                  </a:path>
                </a:pathLst>
              </a:custGeom>
              <a:noFill/>
              <a:ln w="12017" cap="flat">
                <a:solidFill>
                  <a:srgbClr val="75757A"/>
                </a:solid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8" name="Freeform: Shape 17">
                <a:extLst>
                  <a:ext uri="{FF2B5EF4-FFF2-40B4-BE49-F238E27FC236}">
                    <a16:creationId xmlns:a16="http://schemas.microsoft.com/office/drawing/2014/main" id="{E347D6A2-8920-4E73-8E2E-4388B6341DF5}"/>
                  </a:ext>
                </a:extLst>
              </p:cNvPr>
              <p:cNvSpPr/>
              <p:nvPr/>
            </p:nvSpPr>
            <p:spPr>
              <a:xfrm>
                <a:off x="9578462" y="245548"/>
                <a:ext cx="8021" cy="661736"/>
              </a:xfrm>
              <a:custGeom>
                <a:avLst/>
                <a:gdLst>
                  <a:gd name="connsiteX0" fmla="*/ 0 w 8021"/>
                  <a:gd name="connsiteY0" fmla="*/ 661737 h 661736"/>
                  <a:gd name="connsiteX1" fmla="*/ 0 w 8021"/>
                  <a:gd name="connsiteY1" fmla="*/ 0 h 661736"/>
                </a:gdLst>
                <a:ahLst/>
                <a:cxnLst>
                  <a:cxn ang="0">
                    <a:pos x="connsiteX0" y="connsiteY0"/>
                  </a:cxn>
                  <a:cxn ang="0">
                    <a:pos x="connsiteX1" y="connsiteY1"/>
                  </a:cxn>
                </a:cxnLst>
                <a:rect l="l" t="t" r="r" b="b"/>
                <a:pathLst>
                  <a:path w="8021" h="661736">
                    <a:moveTo>
                      <a:pt x="0" y="661737"/>
                    </a:moveTo>
                    <a:lnTo>
                      <a:pt x="0" y="0"/>
                    </a:lnTo>
                  </a:path>
                </a:pathLst>
              </a:custGeom>
              <a:noFill/>
              <a:ln w="12017" cap="flat">
                <a:solidFill>
                  <a:srgbClr val="75757A"/>
                </a:solid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9" name="Freeform: Shape 18">
                <a:extLst>
                  <a:ext uri="{FF2B5EF4-FFF2-40B4-BE49-F238E27FC236}">
                    <a16:creationId xmlns:a16="http://schemas.microsoft.com/office/drawing/2014/main" id="{A1BE4E1D-BA88-48C5-9BED-DE84C660E0F3}"/>
                  </a:ext>
                </a:extLst>
              </p:cNvPr>
              <p:cNvSpPr/>
              <p:nvPr/>
            </p:nvSpPr>
            <p:spPr>
              <a:xfrm>
                <a:off x="9339435" y="338592"/>
                <a:ext cx="478856" cy="478856"/>
              </a:xfrm>
              <a:custGeom>
                <a:avLst/>
                <a:gdLst>
                  <a:gd name="connsiteX0" fmla="*/ 478857 w 478856"/>
                  <a:gd name="connsiteY0" fmla="*/ 0 h 478856"/>
                  <a:gd name="connsiteX1" fmla="*/ 0 w 478856"/>
                  <a:gd name="connsiteY1" fmla="*/ 478857 h 478856"/>
                </a:gdLst>
                <a:ahLst/>
                <a:cxnLst>
                  <a:cxn ang="0">
                    <a:pos x="connsiteX0" y="connsiteY0"/>
                  </a:cxn>
                  <a:cxn ang="0">
                    <a:pos x="connsiteX1" y="connsiteY1"/>
                  </a:cxn>
                </a:cxnLst>
                <a:rect l="l" t="t" r="r" b="b"/>
                <a:pathLst>
                  <a:path w="478856" h="478856">
                    <a:moveTo>
                      <a:pt x="478857" y="0"/>
                    </a:moveTo>
                    <a:lnTo>
                      <a:pt x="0" y="478857"/>
                    </a:lnTo>
                  </a:path>
                </a:pathLst>
              </a:custGeom>
              <a:noFill/>
              <a:ln w="12017" cap="flat">
                <a:solidFill>
                  <a:srgbClr val="75757A"/>
                </a:solid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0" name="Freeform: Shape 19">
                <a:extLst>
                  <a:ext uri="{FF2B5EF4-FFF2-40B4-BE49-F238E27FC236}">
                    <a16:creationId xmlns:a16="http://schemas.microsoft.com/office/drawing/2014/main" id="{D285F578-82AF-4D8C-99C6-F7118E7D087F}"/>
                  </a:ext>
                </a:extLst>
              </p:cNvPr>
              <p:cNvSpPr/>
              <p:nvPr/>
            </p:nvSpPr>
            <p:spPr>
              <a:xfrm>
                <a:off x="9782197" y="780553"/>
                <a:ext cx="68980" cy="68981"/>
              </a:xfrm>
              <a:custGeom>
                <a:avLst/>
                <a:gdLst>
                  <a:gd name="connsiteX0" fmla="*/ 34490 w 68980"/>
                  <a:gd name="connsiteY0" fmla="*/ 68981 h 68981"/>
                  <a:gd name="connsiteX1" fmla="*/ 68981 w 68980"/>
                  <a:gd name="connsiteY1" fmla="*/ 34491 h 68981"/>
                  <a:gd name="connsiteX2" fmla="*/ 34490 w 68980"/>
                  <a:gd name="connsiteY2" fmla="*/ 0 h 68981"/>
                  <a:gd name="connsiteX3" fmla="*/ 0 w 68980"/>
                  <a:gd name="connsiteY3" fmla="*/ 34491 h 68981"/>
                  <a:gd name="connsiteX4" fmla="*/ 34490 w 68980"/>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0" h="68981">
                    <a:moveTo>
                      <a:pt x="34490" y="68981"/>
                    </a:moveTo>
                    <a:cubicBezTo>
                      <a:pt x="53741" y="68981"/>
                      <a:pt x="68981" y="53741"/>
                      <a:pt x="68981" y="34491"/>
                    </a:cubicBezTo>
                    <a:cubicBezTo>
                      <a:pt x="68981" y="15240"/>
                      <a:pt x="53741" y="0"/>
                      <a:pt x="34490" y="0"/>
                    </a:cubicBezTo>
                    <a:cubicBezTo>
                      <a:pt x="15240" y="0"/>
                      <a:pt x="0" y="15240"/>
                      <a:pt x="0" y="34491"/>
                    </a:cubicBezTo>
                    <a:cubicBezTo>
                      <a:pt x="0" y="53741"/>
                      <a:pt x="15240" y="68981"/>
                      <a:pt x="34490" y="68981"/>
                    </a:cubicBezTo>
                    <a:close/>
                  </a:path>
                </a:pathLst>
              </a:custGeom>
              <a:solidFill>
                <a:schemeClr val="tx2">
                  <a:lumMod val="75000"/>
                </a:schemeClr>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1" name="Freeform: Shape 20">
                <a:extLst>
                  <a:ext uri="{FF2B5EF4-FFF2-40B4-BE49-F238E27FC236}">
                    <a16:creationId xmlns:a16="http://schemas.microsoft.com/office/drawing/2014/main" id="{98C0C50C-6228-48DB-8433-76C60423A359}"/>
                  </a:ext>
                </a:extLst>
              </p:cNvPr>
              <p:cNvSpPr/>
              <p:nvPr/>
            </p:nvSpPr>
            <p:spPr>
              <a:xfrm>
                <a:off x="9302538" y="780553"/>
                <a:ext cx="68980" cy="68981"/>
              </a:xfrm>
              <a:custGeom>
                <a:avLst/>
                <a:gdLst>
                  <a:gd name="connsiteX0" fmla="*/ 34491 w 68980"/>
                  <a:gd name="connsiteY0" fmla="*/ 68981 h 68981"/>
                  <a:gd name="connsiteX1" fmla="*/ 68981 w 68980"/>
                  <a:gd name="connsiteY1" fmla="*/ 34491 h 68981"/>
                  <a:gd name="connsiteX2" fmla="*/ 34491 w 68980"/>
                  <a:gd name="connsiteY2" fmla="*/ 0 h 68981"/>
                  <a:gd name="connsiteX3" fmla="*/ 0 w 68980"/>
                  <a:gd name="connsiteY3" fmla="*/ 34491 h 68981"/>
                  <a:gd name="connsiteX4" fmla="*/ 34491 w 68980"/>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0" h="68981">
                    <a:moveTo>
                      <a:pt x="34491" y="68981"/>
                    </a:moveTo>
                    <a:cubicBezTo>
                      <a:pt x="53741" y="68981"/>
                      <a:pt x="68981" y="53741"/>
                      <a:pt x="68981" y="34491"/>
                    </a:cubicBezTo>
                    <a:cubicBezTo>
                      <a:pt x="68981" y="15240"/>
                      <a:pt x="53741" y="0"/>
                      <a:pt x="34491" y="0"/>
                    </a:cubicBezTo>
                    <a:cubicBezTo>
                      <a:pt x="15240" y="0"/>
                      <a:pt x="0" y="15240"/>
                      <a:pt x="0" y="34491"/>
                    </a:cubicBezTo>
                    <a:cubicBezTo>
                      <a:pt x="802" y="53741"/>
                      <a:pt x="16042" y="68981"/>
                      <a:pt x="34491" y="68981"/>
                    </a:cubicBez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2" name="Freeform: Shape 21">
                <a:extLst>
                  <a:ext uri="{FF2B5EF4-FFF2-40B4-BE49-F238E27FC236}">
                    <a16:creationId xmlns:a16="http://schemas.microsoft.com/office/drawing/2014/main" id="{81430357-7823-4CB2-893F-C4F0973FFFEB}"/>
                  </a:ext>
                </a:extLst>
              </p:cNvPr>
              <p:cNvSpPr/>
              <p:nvPr/>
            </p:nvSpPr>
            <p:spPr>
              <a:xfrm>
                <a:off x="9302538" y="301696"/>
                <a:ext cx="68980" cy="68980"/>
              </a:xfrm>
              <a:custGeom>
                <a:avLst/>
                <a:gdLst>
                  <a:gd name="connsiteX0" fmla="*/ 34491 w 68980"/>
                  <a:gd name="connsiteY0" fmla="*/ 68981 h 68980"/>
                  <a:gd name="connsiteX1" fmla="*/ 68981 w 68980"/>
                  <a:gd name="connsiteY1" fmla="*/ 34491 h 68980"/>
                  <a:gd name="connsiteX2" fmla="*/ 34491 w 68980"/>
                  <a:gd name="connsiteY2" fmla="*/ 0 h 68980"/>
                  <a:gd name="connsiteX3" fmla="*/ 0 w 68980"/>
                  <a:gd name="connsiteY3" fmla="*/ 34491 h 68980"/>
                  <a:gd name="connsiteX4" fmla="*/ 34491 w 68980"/>
                  <a:gd name="connsiteY4" fmla="*/ 68981 h 68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0" h="68980">
                    <a:moveTo>
                      <a:pt x="34491" y="68981"/>
                    </a:moveTo>
                    <a:cubicBezTo>
                      <a:pt x="53741" y="68981"/>
                      <a:pt x="68981" y="53741"/>
                      <a:pt x="68981" y="34491"/>
                    </a:cubicBezTo>
                    <a:cubicBezTo>
                      <a:pt x="68981" y="15240"/>
                      <a:pt x="53741" y="0"/>
                      <a:pt x="34491" y="0"/>
                    </a:cubicBezTo>
                    <a:cubicBezTo>
                      <a:pt x="15240" y="0"/>
                      <a:pt x="0" y="15240"/>
                      <a:pt x="0" y="34491"/>
                    </a:cubicBezTo>
                    <a:cubicBezTo>
                      <a:pt x="802" y="53741"/>
                      <a:pt x="16042" y="68981"/>
                      <a:pt x="34491" y="68981"/>
                    </a:cubicBezTo>
                    <a:close/>
                  </a:path>
                </a:pathLst>
              </a:custGeom>
              <a:solidFill>
                <a:schemeClr val="tx2">
                  <a:lumMod val="75000"/>
                </a:schemeClr>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3" name="Freeform: Shape 22">
                <a:extLst>
                  <a:ext uri="{FF2B5EF4-FFF2-40B4-BE49-F238E27FC236}">
                    <a16:creationId xmlns:a16="http://schemas.microsoft.com/office/drawing/2014/main" id="{6F12E414-82DA-4FD7-81F2-2931FEDF2098}"/>
                  </a:ext>
                </a:extLst>
              </p:cNvPr>
              <p:cNvSpPr/>
              <p:nvPr/>
            </p:nvSpPr>
            <p:spPr>
              <a:xfrm>
                <a:off x="9782197" y="301696"/>
                <a:ext cx="68980" cy="68980"/>
              </a:xfrm>
              <a:custGeom>
                <a:avLst/>
                <a:gdLst>
                  <a:gd name="connsiteX0" fmla="*/ 34490 w 68980"/>
                  <a:gd name="connsiteY0" fmla="*/ 68981 h 68980"/>
                  <a:gd name="connsiteX1" fmla="*/ 68981 w 68980"/>
                  <a:gd name="connsiteY1" fmla="*/ 34491 h 68980"/>
                  <a:gd name="connsiteX2" fmla="*/ 34490 w 68980"/>
                  <a:gd name="connsiteY2" fmla="*/ 0 h 68980"/>
                  <a:gd name="connsiteX3" fmla="*/ 0 w 68980"/>
                  <a:gd name="connsiteY3" fmla="*/ 34491 h 68980"/>
                  <a:gd name="connsiteX4" fmla="*/ 34490 w 68980"/>
                  <a:gd name="connsiteY4" fmla="*/ 68981 h 68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0" h="68980">
                    <a:moveTo>
                      <a:pt x="34490" y="68981"/>
                    </a:moveTo>
                    <a:cubicBezTo>
                      <a:pt x="53741" y="68981"/>
                      <a:pt x="68981" y="53741"/>
                      <a:pt x="68981" y="34491"/>
                    </a:cubicBezTo>
                    <a:cubicBezTo>
                      <a:pt x="68981" y="15240"/>
                      <a:pt x="53741" y="0"/>
                      <a:pt x="34490" y="0"/>
                    </a:cubicBezTo>
                    <a:cubicBezTo>
                      <a:pt x="15240" y="0"/>
                      <a:pt x="0" y="15240"/>
                      <a:pt x="0" y="34491"/>
                    </a:cubicBezTo>
                    <a:cubicBezTo>
                      <a:pt x="0" y="53741"/>
                      <a:pt x="15240" y="68981"/>
                      <a:pt x="34490" y="68981"/>
                    </a:cubicBez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4" name="Freeform: Shape 23">
                <a:extLst>
                  <a:ext uri="{FF2B5EF4-FFF2-40B4-BE49-F238E27FC236}">
                    <a16:creationId xmlns:a16="http://schemas.microsoft.com/office/drawing/2014/main" id="{DA7FD53A-C598-46BC-8797-25F9D8EDBD93}"/>
                  </a:ext>
                </a:extLst>
              </p:cNvPr>
              <p:cNvSpPr/>
              <p:nvPr/>
            </p:nvSpPr>
            <p:spPr>
              <a:xfrm>
                <a:off x="9246390" y="576016"/>
                <a:ext cx="661736" cy="8021"/>
              </a:xfrm>
              <a:custGeom>
                <a:avLst/>
                <a:gdLst>
                  <a:gd name="connsiteX0" fmla="*/ 0 w 661736"/>
                  <a:gd name="connsiteY0" fmla="*/ 0 h 8021"/>
                  <a:gd name="connsiteX1" fmla="*/ 661737 w 661736"/>
                  <a:gd name="connsiteY1" fmla="*/ 0 h 8021"/>
                </a:gdLst>
                <a:ahLst/>
                <a:cxnLst>
                  <a:cxn ang="0">
                    <a:pos x="connsiteX0" y="connsiteY0"/>
                  </a:cxn>
                  <a:cxn ang="0">
                    <a:pos x="connsiteX1" y="connsiteY1"/>
                  </a:cxn>
                </a:cxnLst>
                <a:rect l="l" t="t" r="r" b="b"/>
                <a:pathLst>
                  <a:path w="661736" h="8021">
                    <a:moveTo>
                      <a:pt x="0" y="0"/>
                    </a:moveTo>
                    <a:lnTo>
                      <a:pt x="661737" y="0"/>
                    </a:lnTo>
                  </a:path>
                </a:pathLst>
              </a:custGeom>
              <a:noFill/>
              <a:ln w="12017" cap="flat">
                <a:solidFill>
                  <a:srgbClr val="75757A"/>
                </a:solid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5" name="Freeform: Shape 24">
                <a:extLst>
                  <a:ext uri="{FF2B5EF4-FFF2-40B4-BE49-F238E27FC236}">
                    <a16:creationId xmlns:a16="http://schemas.microsoft.com/office/drawing/2014/main" id="{FFEC2EA6-9085-4437-93EE-48C8E4765982}"/>
                  </a:ext>
                </a:extLst>
              </p:cNvPr>
              <p:cNvSpPr/>
              <p:nvPr/>
            </p:nvSpPr>
            <p:spPr>
              <a:xfrm>
                <a:off x="9873637" y="541525"/>
                <a:ext cx="68981" cy="68981"/>
              </a:xfrm>
              <a:custGeom>
                <a:avLst/>
                <a:gdLst>
                  <a:gd name="connsiteX0" fmla="*/ 34491 w 68981"/>
                  <a:gd name="connsiteY0" fmla="*/ 68981 h 68981"/>
                  <a:gd name="connsiteX1" fmla="*/ 68981 w 68981"/>
                  <a:gd name="connsiteY1" fmla="*/ 34491 h 68981"/>
                  <a:gd name="connsiteX2" fmla="*/ 34491 w 68981"/>
                  <a:gd name="connsiteY2" fmla="*/ 0 h 68981"/>
                  <a:gd name="connsiteX3" fmla="*/ 0 w 68981"/>
                  <a:gd name="connsiteY3" fmla="*/ 34491 h 68981"/>
                  <a:gd name="connsiteX4" fmla="*/ 34491 w 68981"/>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1" h="68981">
                    <a:moveTo>
                      <a:pt x="34491" y="68981"/>
                    </a:moveTo>
                    <a:cubicBezTo>
                      <a:pt x="53741" y="68981"/>
                      <a:pt x="68981" y="53741"/>
                      <a:pt x="68981" y="34491"/>
                    </a:cubicBezTo>
                    <a:cubicBezTo>
                      <a:pt x="68981" y="15240"/>
                      <a:pt x="53741" y="0"/>
                      <a:pt x="34491" y="0"/>
                    </a:cubicBezTo>
                    <a:cubicBezTo>
                      <a:pt x="15240" y="0"/>
                      <a:pt x="0" y="15240"/>
                      <a:pt x="0" y="34491"/>
                    </a:cubicBezTo>
                    <a:cubicBezTo>
                      <a:pt x="0" y="53741"/>
                      <a:pt x="15240" y="68981"/>
                      <a:pt x="34491" y="68981"/>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6" name="Freeform: Shape 25">
                <a:extLst>
                  <a:ext uri="{FF2B5EF4-FFF2-40B4-BE49-F238E27FC236}">
                    <a16:creationId xmlns:a16="http://schemas.microsoft.com/office/drawing/2014/main" id="{C94A91C3-1A68-4336-950A-3B7B5A602FDD}"/>
                  </a:ext>
                </a:extLst>
              </p:cNvPr>
              <p:cNvSpPr/>
              <p:nvPr/>
            </p:nvSpPr>
            <p:spPr>
              <a:xfrm>
                <a:off x="9211900" y="541525"/>
                <a:ext cx="68981" cy="68981"/>
              </a:xfrm>
              <a:custGeom>
                <a:avLst/>
                <a:gdLst>
                  <a:gd name="connsiteX0" fmla="*/ 34491 w 68981"/>
                  <a:gd name="connsiteY0" fmla="*/ 68981 h 68981"/>
                  <a:gd name="connsiteX1" fmla="*/ 68981 w 68981"/>
                  <a:gd name="connsiteY1" fmla="*/ 34491 h 68981"/>
                  <a:gd name="connsiteX2" fmla="*/ 34491 w 68981"/>
                  <a:gd name="connsiteY2" fmla="*/ 0 h 68981"/>
                  <a:gd name="connsiteX3" fmla="*/ 0 w 68981"/>
                  <a:gd name="connsiteY3" fmla="*/ 34491 h 68981"/>
                  <a:gd name="connsiteX4" fmla="*/ 34491 w 68981"/>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1" h="68981">
                    <a:moveTo>
                      <a:pt x="34491" y="68981"/>
                    </a:moveTo>
                    <a:cubicBezTo>
                      <a:pt x="53741" y="68981"/>
                      <a:pt x="68981" y="53741"/>
                      <a:pt x="68981" y="34491"/>
                    </a:cubicBezTo>
                    <a:cubicBezTo>
                      <a:pt x="68981" y="15240"/>
                      <a:pt x="53741" y="0"/>
                      <a:pt x="34491" y="0"/>
                    </a:cubicBezTo>
                    <a:cubicBezTo>
                      <a:pt x="15240" y="0"/>
                      <a:pt x="0" y="15240"/>
                      <a:pt x="0" y="34491"/>
                    </a:cubicBezTo>
                    <a:cubicBezTo>
                      <a:pt x="0" y="53741"/>
                      <a:pt x="15240" y="68981"/>
                      <a:pt x="34491" y="68981"/>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7" name="Freeform: Shape 26">
                <a:extLst>
                  <a:ext uri="{FF2B5EF4-FFF2-40B4-BE49-F238E27FC236}">
                    <a16:creationId xmlns:a16="http://schemas.microsoft.com/office/drawing/2014/main" id="{041FC1E1-CFDA-49DB-934A-87D22F960865}"/>
                  </a:ext>
                </a:extLst>
              </p:cNvPr>
              <p:cNvSpPr/>
              <p:nvPr/>
            </p:nvSpPr>
            <p:spPr>
              <a:xfrm>
                <a:off x="9546378" y="210256"/>
                <a:ext cx="68981" cy="68981"/>
              </a:xfrm>
              <a:custGeom>
                <a:avLst/>
                <a:gdLst>
                  <a:gd name="connsiteX0" fmla="*/ 34491 w 68981"/>
                  <a:gd name="connsiteY0" fmla="*/ 68981 h 68981"/>
                  <a:gd name="connsiteX1" fmla="*/ 68981 w 68981"/>
                  <a:gd name="connsiteY1" fmla="*/ 34490 h 68981"/>
                  <a:gd name="connsiteX2" fmla="*/ 34491 w 68981"/>
                  <a:gd name="connsiteY2" fmla="*/ 0 h 68981"/>
                  <a:gd name="connsiteX3" fmla="*/ 0 w 68981"/>
                  <a:gd name="connsiteY3" fmla="*/ 34490 h 68981"/>
                  <a:gd name="connsiteX4" fmla="*/ 34491 w 68981"/>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1" h="68981">
                    <a:moveTo>
                      <a:pt x="34491" y="68981"/>
                    </a:moveTo>
                    <a:cubicBezTo>
                      <a:pt x="53741" y="68981"/>
                      <a:pt x="68981" y="53741"/>
                      <a:pt x="68981" y="34490"/>
                    </a:cubicBezTo>
                    <a:cubicBezTo>
                      <a:pt x="68981" y="15240"/>
                      <a:pt x="53741" y="0"/>
                      <a:pt x="34491" y="0"/>
                    </a:cubicBezTo>
                    <a:cubicBezTo>
                      <a:pt x="15240" y="0"/>
                      <a:pt x="0" y="15240"/>
                      <a:pt x="0" y="34490"/>
                    </a:cubicBezTo>
                    <a:cubicBezTo>
                      <a:pt x="0" y="53741"/>
                      <a:pt x="15240" y="68981"/>
                      <a:pt x="34491" y="68981"/>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8" name="Freeform: Shape 27">
                <a:extLst>
                  <a:ext uri="{FF2B5EF4-FFF2-40B4-BE49-F238E27FC236}">
                    <a16:creationId xmlns:a16="http://schemas.microsoft.com/office/drawing/2014/main" id="{37B2C4EA-3592-47A1-B0A7-26DD22B70D55}"/>
                  </a:ext>
                </a:extLst>
              </p:cNvPr>
              <p:cNvSpPr/>
              <p:nvPr/>
            </p:nvSpPr>
            <p:spPr>
              <a:xfrm>
                <a:off x="9546378" y="871992"/>
                <a:ext cx="68981" cy="68981"/>
              </a:xfrm>
              <a:custGeom>
                <a:avLst/>
                <a:gdLst>
                  <a:gd name="connsiteX0" fmla="*/ 34491 w 68981"/>
                  <a:gd name="connsiteY0" fmla="*/ 68981 h 68981"/>
                  <a:gd name="connsiteX1" fmla="*/ 68981 w 68981"/>
                  <a:gd name="connsiteY1" fmla="*/ 34491 h 68981"/>
                  <a:gd name="connsiteX2" fmla="*/ 34491 w 68981"/>
                  <a:gd name="connsiteY2" fmla="*/ 0 h 68981"/>
                  <a:gd name="connsiteX3" fmla="*/ 0 w 68981"/>
                  <a:gd name="connsiteY3" fmla="*/ 34491 h 68981"/>
                  <a:gd name="connsiteX4" fmla="*/ 34491 w 68981"/>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1" h="68981">
                    <a:moveTo>
                      <a:pt x="34491" y="68981"/>
                    </a:moveTo>
                    <a:cubicBezTo>
                      <a:pt x="53741" y="68981"/>
                      <a:pt x="68981" y="53741"/>
                      <a:pt x="68981" y="34491"/>
                    </a:cubicBezTo>
                    <a:cubicBezTo>
                      <a:pt x="68981" y="15240"/>
                      <a:pt x="53741" y="0"/>
                      <a:pt x="34491" y="0"/>
                    </a:cubicBezTo>
                    <a:cubicBezTo>
                      <a:pt x="15240" y="0"/>
                      <a:pt x="0" y="15240"/>
                      <a:pt x="0" y="34491"/>
                    </a:cubicBezTo>
                    <a:cubicBezTo>
                      <a:pt x="0" y="53741"/>
                      <a:pt x="15240" y="68981"/>
                      <a:pt x="34491" y="68981"/>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9" name="Freeform: Shape 28">
                <a:extLst>
                  <a:ext uri="{FF2B5EF4-FFF2-40B4-BE49-F238E27FC236}">
                    <a16:creationId xmlns:a16="http://schemas.microsoft.com/office/drawing/2014/main" id="{623A6C5B-3EFA-4034-8B4B-D6EE1981EB46}"/>
                  </a:ext>
                </a:extLst>
              </p:cNvPr>
              <p:cNvSpPr/>
              <p:nvPr/>
            </p:nvSpPr>
            <p:spPr>
              <a:xfrm>
                <a:off x="9508679" y="507837"/>
                <a:ext cx="136357" cy="136357"/>
              </a:xfrm>
              <a:custGeom>
                <a:avLst/>
                <a:gdLst>
                  <a:gd name="connsiteX0" fmla="*/ 68179 w 136357"/>
                  <a:gd name="connsiteY0" fmla="*/ 136358 h 136357"/>
                  <a:gd name="connsiteX1" fmla="*/ 136358 w 136357"/>
                  <a:gd name="connsiteY1" fmla="*/ 68179 h 136357"/>
                  <a:gd name="connsiteX2" fmla="*/ 68179 w 136357"/>
                  <a:gd name="connsiteY2" fmla="*/ 0 h 136357"/>
                  <a:gd name="connsiteX3" fmla="*/ 0 w 136357"/>
                  <a:gd name="connsiteY3" fmla="*/ 68179 h 136357"/>
                  <a:gd name="connsiteX4" fmla="*/ 68179 w 136357"/>
                  <a:gd name="connsiteY4" fmla="*/ 136358 h 1363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357" h="136357">
                    <a:moveTo>
                      <a:pt x="68179" y="136358"/>
                    </a:moveTo>
                    <a:cubicBezTo>
                      <a:pt x="105878" y="136358"/>
                      <a:pt x="136358" y="105878"/>
                      <a:pt x="136358" y="68179"/>
                    </a:cubicBezTo>
                    <a:cubicBezTo>
                      <a:pt x="136358" y="30480"/>
                      <a:pt x="105878" y="0"/>
                      <a:pt x="68179" y="0"/>
                    </a:cubicBezTo>
                    <a:cubicBezTo>
                      <a:pt x="30480" y="0"/>
                      <a:pt x="0" y="30480"/>
                      <a:pt x="0" y="68179"/>
                    </a:cubicBezTo>
                    <a:cubicBezTo>
                      <a:pt x="0" y="105878"/>
                      <a:pt x="30480" y="136358"/>
                      <a:pt x="68179" y="136358"/>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30" name="Graphic 5">
            <a:extLst>
              <a:ext uri="{FF2B5EF4-FFF2-40B4-BE49-F238E27FC236}">
                <a16:creationId xmlns:a16="http://schemas.microsoft.com/office/drawing/2014/main" id="{70DDC97A-A5D5-4C58-826F-70469F9FB790}"/>
              </a:ext>
              <a:ext uri="{C183D7F6-B498-43B3-948B-1728B52AA6E4}">
                <adec:decorative xmlns:adec="http://schemas.microsoft.com/office/drawing/2017/decorative" val="1"/>
              </a:ext>
            </a:extLst>
          </p:cNvPr>
          <p:cNvGrpSpPr/>
          <p:nvPr/>
        </p:nvGrpSpPr>
        <p:grpSpPr>
          <a:xfrm>
            <a:off x="973148" y="4200314"/>
            <a:ext cx="967308" cy="967308"/>
            <a:chOff x="11096050" y="-737030"/>
            <a:chExt cx="1108509" cy="1108509"/>
          </a:xfrm>
          <a:solidFill>
            <a:schemeClr val="bg2">
              <a:lumMod val="50000"/>
            </a:schemeClr>
          </a:solidFill>
        </p:grpSpPr>
        <p:sp>
          <p:nvSpPr>
            <p:cNvPr id="31" name="Freeform: Shape 30">
              <a:extLst>
                <a:ext uri="{FF2B5EF4-FFF2-40B4-BE49-F238E27FC236}">
                  <a16:creationId xmlns:a16="http://schemas.microsoft.com/office/drawing/2014/main" id="{D742CB17-FC2A-441B-B435-FB19A2FC8A72}"/>
                </a:ext>
              </a:extLst>
            </p:cNvPr>
            <p:cNvSpPr/>
            <p:nvPr/>
          </p:nvSpPr>
          <p:spPr>
            <a:xfrm>
              <a:off x="11096050" y="-737030"/>
              <a:ext cx="1108509" cy="1108509"/>
            </a:xfrm>
            <a:custGeom>
              <a:avLst/>
              <a:gdLst>
                <a:gd name="connsiteX0" fmla="*/ 1108510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10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10" y="554255"/>
                  </a:moveTo>
                  <a:cubicBezTo>
                    <a:pt x="1108510" y="860361"/>
                    <a:pt x="860361" y="1108510"/>
                    <a:pt x="554255" y="1108510"/>
                  </a:cubicBezTo>
                  <a:cubicBezTo>
                    <a:pt x="248148" y="1108510"/>
                    <a:pt x="0" y="860361"/>
                    <a:pt x="0" y="554255"/>
                  </a:cubicBezTo>
                  <a:cubicBezTo>
                    <a:pt x="0" y="248148"/>
                    <a:pt x="248148" y="0"/>
                    <a:pt x="554255" y="0"/>
                  </a:cubicBezTo>
                  <a:cubicBezTo>
                    <a:pt x="860361" y="0"/>
                    <a:pt x="1108510" y="248148"/>
                    <a:pt x="1108510" y="554255"/>
                  </a:cubicBezTo>
                  <a:close/>
                </a:path>
              </a:pathLst>
            </a:custGeom>
            <a:solidFill>
              <a:schemeClr val="accent1">
                <a:lumMod val="10000"/>
              </a:schemeClr>
            </a:solidFill>
            <a:ln w="12017"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32" name="Graphic 5">
              <a:extLst>
                <a:ext uri="{FF2B5EF4-FFF2-40B4-BE49-F238E27FC236}">
                  <a16:creationId xmlns:a16="http://schemas.microsoft.com/office/drawing/2014/main" id="{70DDC97A-A5D5-4C58-826F-70469F9FB790}"/>
                </a:ext>
              </a:extLst>
            </p:cNvPr>
            <p:cNvGrpSpPr/>
            <p:nvPr/>
          </p:nvGrpSpPr>
          <p:grpSpPr>
            <a:xfrm>
              <a:off x="11346302" y="-518857"/>
              <a:ext cx="617621" cy="638475"/>
              <a:chOff x="11346302" y="-518857"/>
              <a:chExt cx="617621" cy="638475"/>
            </a:xfrm>
            <a:grpFill/>
          </p:grpSpPr>
          <p:sp>
            <p:nvSpPr>
              <p:cNvPr id="33" name="Freeform: Shape 32">
                <a:extLst>
                  <a:ext uri="{FF2B5EF4-FFF2-40B4-BE49-F238E27FC236}">
                    <a16:creationId xmlns:a16="http://schemas.microsoft.com/office/drawing/2014/main" id="{72B66117-CE3D-4D25-A953-E0A77E92BD88}"/>
                  </a:ext>
                </a:extLst>
              </p:cNvPr>
              <p:cNvSpPr/>
              <p:nvPr/>
            </p:nvSpPr>
            <p:spPr>
              <a:xfrm>
                <a:off x="11424908" y="-194004"/>
                <a:ext cx="460408" cy="271913"/>
              </a:xfrm>
              <a:custGeom>
                <a:avLst/>
                <a:gdLst>
                  <a:gd name="connsiteX0" fmla="*/ 0 w 460408"/>
                  <a:gd name="connsiteY0" fmla="*/ 271914 h 271913"/>
                  <a:gd name="connsiteX1" fmla="*/ 0 w 460408"/>
                  <a:gd name="connsiteY1" fmla="*/ 0 h 271913"/>
                  <a:gd name="connsiteX2" fmla="*/ 460408 w 460408"/>
                  <a:gd name="connsiteY2" fmla="*/ 0 h 271913"/>
                  <a:gd name="connsiteX3" fmla="*/ 460408 w 460408"/>
                  <a:gd name="connsiteY3" fmla="*/ 271914 h 271913"/>
                </a:gdLst>
                <a:ahLst/>
                <a:cxnLst>
                  <a:cxn ang="0">
                    <a:pos x="connsiteX0" y="connsiteY0"/>
                  </a:cxn>
                  <a:cxn ang="0">
                    <a:pos x="connsiteX1" y="connsiteY1"/>
                  </a:cxn>
                  <a:cxn ang="0">
                    <a:pos x="connsiteX2" y="connsiteY2"/>
                  </a:cxn>
                  <a:cxn ang="0">
                    <a:pos x="connsiteX3" y="connsiteY3"/>
                  </a:cxn>
                </a:cxnLst>
                <a:rect l="l" t="t" r="r" b="b"/>
                <a:pathLst>
                  <a:path w="460408" h="271913">
                    <a:moveTo>
                      <a:pt x="0" y="271914"/>
                    </a:moveTo>
                    <a:lnTo>
                      <a:pt x="0" y="0"/>
                    </a:lnTo>
                    <a:lnTo>
                      <a:pt x="460408" y="0"/>
                    </a:lnTo>
                    <a:lnTo>
                      <a:pt x="460408" y="271914"/>
                    </a:lnTo>
                  </a:path>
                </a:pathLst>
              </a:custGeom>
              <a:solidFill>
                <a:schemeClr val="accent1">
                  <a:lumMod val="10000"/>
                </a:schemeClr>
              </a:solidFill>
              <a:ln w="12017" cap="flat">
                <a:solidFill>
                  <a:srgbClr val="75757A"/>
                </a:solid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4" name="Freeform: Shape 33">
                <a:extLst>
                  <a:ext uri="{FF2B5EF4-FFF2-40B4-BE49-F238E27FC236}">
                    <a16:creationId xmlns:a16="http://schemas.microsoft.com/office/drawing/2014/main" id="{AC661935-63C2-4D1B-A7F8-CCCD4683E517}"/>
                  </a:ext>
                </a:extLst>
              </p:cNvPr>
              <p:cNvSpPr/>
              <p:nvPr/>
            </p:nvSpPr>
            <p:spPr>
              <a:xfrm>
                <a:off x="11655112" y="-441053"/>
                <a:ext cx="8021" cy="526181"/>
              </a:xfrm>
              <a:custGeom>
                <a:avLst/>
                <a:gdLst>
                  <a:gd name="connsiteX0" fmla="*/ 0 w 8021"/>
                  <a:gd name="connsiteY0" fmla="*/ 0 h 526181"/>
                  <a:gd name="connsiteX1" fmla="*/ 0 w 8021"/>
                  <a:gd name="connsiteY1" fmla="*/ 526181 h 526181"/>
                </a:gdLst>
                <a:ahLst/>
                <a:cxnLst>
                  <a:cxn ang="0">
                    <a:pos x="connsiteX0" y="connsiteY0"/>
                  </a:cxn>
                  <a:cxn ang="0">
                    <a:pos x="connsiteX1" y="connsiteY1"/>
                  </a:cxn>
                </a:cxnLst>
                <a:rect l="l" t="t" r="r" b="b"/>
                <a:pathLst>
                  <a:path w="8021" h="526181">
                    <a:moveTo>
                      <a:pt x="0" y="0"/>
                    </a:moveTo>
                    <a:lnTo>
                      <a:pt x="0" y="526181"/>
                    </a:lnTo>
                  </a:path>
                </a:pathLst>
              </a:custGeom>
              <a:grpFill/>
              <a:ln w="12017" cap="flat">
                <a:solidFill>
                  <a:srgbClr val="75757A"/>
                </a:solid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5" name="Freeform: Shape 34">
                <a:extLst>
                  <a:ext uri="{FF2B5EF4-FFF2-40B4-BE49-F238E27FC236}">
                    <a16:creationId xmlns:a16="http://schemas.microsoft.com/office/drawing/2014/main" id="{32A0993E-9980-4A7B-8B92-6B37E9F2D59C}"/>
                  </a:ext>
                </a:extLst>
              </p:cNvPr>
              <p:cNvSpPr/>
              <p:nvPr/>
            </p:nvSpPr>
            <p:spPr>
              <a:xfrm>
                <a:off x="11576506" y="-37594"/>
                <a:ext cx="157212" cy="157212"/>
              </a:xfrm>
              <a:custGeom>
                <a:avLst/>
                <a:gdLst>
                  <a:gd name="connsiteX0" fmla="*/ 78606 w 157212"/>
                  <a:gd name="connsiteY0" fmla="*/ 157213 h 157212"/>
                  <a:gd name="connsiteX1" fmla="*/ 157213 w 157212"/>
                  <a:gd name="connsiteY1" fmla="*/ 78606 h 157212"/>
                  <a:gd name="connsiteX2" fmla="*/ 78606 w 157212"/>
                  <a:gd name="connsiteY2" fmla="*/ 0 h 157212"/>
                  <a:gd name="connsiteX3" fmla="*/ 0 w 157212"/>
                  <a:gd name="connsiteY3" fmla="*/ 78606 h 157212"/>
                  <a:gd name="connsiteX4" fmla="*/ 78606 w 157212"/>
                  <a:gd name="connsiteY4" fmla="*/ 157213 h 157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212" h="157212">
                    <a:moveTo>
                      <a:pt x="78606" y="157213"/>
                    </a:moveTo>
                    <a:cubicBezTo>
                      <a:pt x="121920" y="157213"/>
                      <a:pt x="157213" y="121920"/>
                      <a:pt x="157213" y="78606"/>
                    </a:cubicBezTo>
                    <a:cubicBezTo>
                      <a:pt x="157213" y="35293"/>
                      <a:pt x="121920" y="0"/>
                      <a:pt x="78606" y="0"/>
                    </a:cubicBezTo>
                    <a:cubicBezTo>
                      <a:pt x="35293" y="0"/>
                      <a:pt x="0" y="35293"/>
                      <a:pt x="0" y="78606"/>
                    </a:cubicBezTo>
                    <a:cubicBezTo>
                      <a:pt x="0" y="121920"/>
                      <a:pt x="35293" y="157213"/>
                      <a:pt x="78606" y="157213"/>
                    </a:cubicBezTo>
                    <a:close/>
                  </a:path>
                </a:pathLst>
              </a:custGeom>
              <a:solidFill>
                <a:schemeClr val="accent5"/>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6" name="Freeform: Shape 35">
                <a:extLst>
                  <a:ext uri="{FF2B5EF4-FFF2-40B4-BE49-F238E27FC236}">
                    <a16:creationId xmlns:a16="http://schemas.microsoft.com/office/drawing/2014/main" id="{9C06A238-D3AD-41AB-855E-BACFFAA3757D}"/>
                  </a:ext>
                </a:extLst>
              </p:cNvPr>
              <p:cNvSpPr/>
              <p:nvPr/>
            </p:nvSpPr>
            <p:spPr>
              <a:xfrm>
                <a:off x="11576506" y="-518857"/>
                <a:ext cx="157212" cy="157212"/>
              </a:xfrm>
              <a:custGeom>
                <a:avLst/>
                <a:gdLst>
                  <a:gd name="connsiteX0" fmla="*/ 78606 w 157212"/>
                  <a:gd name="connsiteY0" fmla="*/ 157213 h 157212"/>
                  <a:gd name="connsiteX1" fmla="*/ 157213 w 157212"/>
                  <a:gd name="connsiteY1" fmla="*/ 78606 h 157212"/>
                  <a:gd name="connsiteX2" fmla="*/ 78606 w 157212"/>
                  <a:gd name="connsiteY2" fmla="*/ 0 h 157212"/>
                  <a:gd name="connsiteX3" fmla="*/ 0 w 157212"/>
                  <a:gd name="connsiteY3" fmla="*/ 78606 h 157212"/>
                  <a:gd name="connsiteX4" fmla="*/ 78606 w 157212"/>
                  <a:gd name="connsiteY4" fmla="*/ 157213 h 157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212" h="157212">
                    <a:moveTo>
                      <a:pt x="78606" y="157213"/>
                    </a:moveTo>
                    <a:cubicBezTo>
                      <a:pt x="121920" y="157213"/>
                      <a:pt x="157213" y="121920"/>
                      <a:pt x="157213" y="78606"/>
                    </a:cubicBezTo>
                    <a:cubicBezTo>
                      <a:pt x="157213" y="35293"/>
                      <a:pt x="121920" y="0"/>
                      <a:pt x="78606" y="0"/>
                    </a:cubicBezTo>
                    <a:cubicBezTo>
                      <a:pt x="35293" y="0"/>
                      <a:pt x="0" y="35293"/>
                      <a:pt x="0" y="78606"/>
                    </a:cubicBezTo>
                    <a:cubicBezTo>
                      <a:pt x="0" y="121920"/>
                      <a:pt x="35293" y="157213"/>
                      <a:pt x="78606" y="157213"/>
                    </a:cubicBezTo>
                    <a:close/>
                  </a:path>
                </a:pathLst>
              </a:custGeom>
              <a:solidFill>
                <a:schemeClr val="accent1"/>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7" name="Freeform: Shape 36">
                <a:extLst>
                  <a:ext uri="{FF2B5EF4-FFF2-40B4-BE49-F238E27FC236}">
                    <a16:creationId xmlns:a16="http://schemas.microsoft.com/office/drawing/2014/main" id="{999B19E8-6411-4417-A2A5-FEBD525B106B}"/>
                  </a:ext>
                </a:extLst>
              </p:cNvPr>
              <p:cNvSpPr/>
              <p:nvPr/>
            </p:nvSpPr>
            <p:spPr>
              <a:xfrm>
                <a:off x="11806710" y="-37594"/>
                <a:ext cx="157212" cy="157212"/>
              </a:xfrm>
              <a:custGeom>
                <a:avLst/>
                <a:gdLst>
                  <a:gd name="connsiteX0" fmla="*/ 78606 w 157212"/>
                  <a:gd name="connsiteY0" fmla="*/ 157213 h 157212"/>
                  <a:gd name="connsiteX1" fmla="*/ 157213 w 157212"/>
                  <a:gd name="connsiteY1" fmla="*/ 78606 h 157212"/>
                  <a:gd name="connsiteX2" fmla="*/ 78606 w 157212"/>
                  <a:gd name="connsiteY2" fmla="*/ 0 h 157212"/>
                  <a:gd name="connsiteX3" fmla="*/ 0 w 157212"/>
                  <a:gd name="connsiteY3" fmla="*/ 78606 h 157212"/>
                  <a:gd name="connsiteX4" fmla="*/ 78606 w 157212"/>
                  <a:gd name="connsiteY4" fmla="*/ 157213 h 157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212" h="157212">
                    <a:moveTo>
                      <a:pt x="78606" y="157213"/>
                    </a:moveTo>
                    <a:cubicBezTo>
                      <a:pt x="121920" y="157213"/>
                      <a:pt x="157213" y="121920"/>
                      <a:pt x="157213" y="78606"/>
                    </a:cubicBezTo>
                    <a:cubicBezTo>
                      <a:pt x="157213" y="35293"/>
                      <a:pt x="121920" y="0"/>
                      <a:pt x="78606" y="0"/>
                    </a:cubicBezTo>
                    <a:cubicBezTo>
                      <a:pt x="35293" y="0"/>
                      <a:pt x="0" y="35293"/>
                      <a:pt x="0" y="78606"/>
                    </a:cubicBezTo>
                    <a:cubicBezTo>
                      <a:pt x="0" y="121920"/>
                      <a:pt x="35293" y="157213"/>
                      <a:pt x="78606" y="157213"/>
                    </a:cubicBezTo>
                    <a:close/>
                  </a:path>
                </a:pathLst>
              </a:custGeom>
              <a:solidFill>
                <a:schemeClr val="accent1"/>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8" name="Freeform: Shape 37">
                <a:extLst>
                  <a:ext uri="{FF2B5EF4-FFF2-40B4-BE49-F238E27FC236}">
                    <a16:creationId xmlns:a16="http://schemas.microsoft.com/office/drawing/2014/main" id="{429A8075-F275-40E0-BDC7-A3F4570DC4B7}"/>
                  </a:ext>
                </a:extLst>
              </p:cNvPr>
              <p:cNvSpPr/>
              <p:nvPr/>
            </p:nvSpPr>
            <p:spPr>
              <a:xfrm>
                <a:off x="11346302" y="-37594"/>
                <a:ext cx="157212" cy="157212"/>
              </a:xfrm>
              <a:custGeom>
                <a:avLst/>
                <a:gdLst>
                  <a:gd name="connsiteX0" fmla="*/ 78606 w 157212"/>
                  <a:gd name="connsiteY0" fmla="*/ 157213 h 157212"/>
                  <a:gd name="connsiteX1" fmla="*/ 157213 w 157212"/>
                  <a:gd name="connsiteY1" fmla="*/ 78606 h 157212"/>
                  <a:gd name="connsiteX2" fmla="*/ 78606 w 157212"/>
                  <a:gd name="connsiteY2" fmla="*/ 0 h 157212"/>
                  <a:gd name="connsiteX3" fmla="*/ 0 w 157212"/>
                  <a:gd name="connsiteY3" fmla="*/ 78606 h 157212"/>
                  <a:gd name="connsiteX4" fmla="*/ 78606 w 157212"/>
                  <a:gd name="connsiteY4" fmla="*/ 157213 h 157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212" h="157212">
                    <a:moveTo>
                      <a:pt x="78606" y="157213"/>
                    </a:moveTo>
                    <a:cubicBezTo>
                      <a:pt x="121920" y="157213"/>
                      <a:pt x="157213" y="121920"/>
                      <a:pt x="157213" y="78606"/>
                    </a:cubicBezTo>
                    <a:cubicBezTo>
                      <a:pt x="157213" y="35293"/>
                      <a:pt x="121920" y="0"/>
                      <a:pt x="78606" y="0"/>
                    </a:cubicBezTo>
                    <a:cubicBezTo>
                      <a:pt x="35293" y="0"/>
                      <a:pt x="0" y="35293"/>
                      <a:pt x="0" y="78606"/>
                    </a:cubicBezTo>
                    <a:cubicBezTo>
                      <a:pt x="0" y="121920"/>
                      <a:pt x="35293" y="157213"/>
                      <a:pt x="78606" y="157213"/>
                    </a:cubicBezTo>
                    <a:close/>
                  </a:path>
                </a:pathLst>
              </a:custGeom>
              <a:solidFill>
                <a:schemeClr val="accent5"/>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39" name="Graphic 5">
                <a:extLst>
                  <a:ext uri="{FF2B5EF4-FFF2-40B4-BE49-F238E27FC236}">
                    <a16:creationId xmlns:a16="http://schemas.microsoft.com/office/drawing/2014/main" id="{70DDC97A-A5D5-4C58-826F-70469F9FB790}"/>
                  </a:ext>
                </a:extLst>
              </p:cNvPr>
              <p:cNvGrpSpPr/>
              <p:nvPr/>
            </p:nvGrpSpPr>
            <p:grpSpPr>
              <a:xfrm>
                <a:off x="11843607" y="-11124"/>
                <a:ext cx="82616" cy="104273"/>
                <a:chOff x="11843607" y="-11124"/>
                <a:chExt cx="82616" cy="104273"/>
              </a:xfrm>
              <a:grpFill/>
            </p:grpSpPr>
            <p:sp>
              <p:nvSpPr>
                <p:cNvPr id="40" name="Freeform: Shape 39">
                  <a:extLst>
                    <a:ext uri="{FF2B5EF4-FFF2-40B4-BE49-F238E27FC236}">
                      <a16:creationId xmlns:a16="http://schemas.microsoft.com/office/drawing/2014/main" id="{B0E009A5-62E7-4787-A4DF-617E379DE9D2}"/>
                    </a:ext>
                  </a:extLst>
                </p:cNvPr>
                <p:cNvSpPr/>
                <p:nvPr/>
              </p:nvSpPr>
              <p:spPr>
                <a:xfrm>
                  <a:off x="11861253" y="-11124"/>
                  <a:ext cx="48126" cy="48126"/>
                </a:xfrm>
                <a:custGeom>
                  <a:avLst/>
                  <a:gdLst>
                    <a:gd name="connsiteX0" fmla="*/ 24063 w 48126"/>
                    <a:gd name="connsiteY0" fmla="*/ 48126 h 48126"/>
                    <a:gd name="connsiteX1" fmla="*/ 48126 w 48126"/>
                    <a:gd name="connsiteY1" fmla="*/ 24063 h 48126"/>
                    <a:gd name="connsiteX2" fmla="*/ 24063 w 48126"/>
                    <a:gd name="connsiteY2" fmla="*/ 0 h 48126"/>
                    <a:gd name="connsiteX3" fmla="*/ 0 w 48126"/>
                    <a:gd name="connsiteY3" fmla="*/ 24063 h 48126"/>
                    <a:gd name="connsiteX4" fmla="*/ 24063 w 48126"/>
                    <a:gd name="connsiteY4" fmla="*/ 48126 h 481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26" h="48126">
                      <a:moveTo>
                        <a:pt x="24063" y="48126"/>
                      </a:moveTo>
                      <a:cubicBezTo>
                        <a:pt x="36897" y="48126"/>
                        <a:pt x="48126" y="37699"/>
                        <a:pt x="48126" y="24063"/>
                      </a:cubicBezTo>
                      <a:cubicBezTo>
                        <a:pt x="48126" y="11229"/>
                        <a:pt x="37699" y="0"/>
                        <a:pt x="24063" y="0"/>
                      </a:cubicBezTo>
                      <a:cubicBezTo>
                        <a:pt x="10428" y="0"/>
                        <a:pt x="0" y="10427"/>
                        <a:pt x="0" y="24063"/>
                      </a:cubicBezTo>
                      <a:cubicBezTo>
                        <a:pt x="0" y="36897"/>
                        <a:pt x="10428" y="48126"/>
                        <a:pt x="24063" y="48126"/>
                      </a:cubicBezTo>
                      <a:close/>
                    </a:path>
                  </a:pathLst>
                </a:custGeom>
                <a:solidFill>
                  <a:schemeClr val="tx1"/>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1" name="Freeform: Shape 40">
                  <a:extLst>
                    <a:ext uri="{FF2B5EF4-FFF2-40B4-BE49-F238E27FC236}">
                      <a16:creationId xmlns:a16="http://schemas.microsoft.com/office/drawing/2014/main" id="{E2B8A3BC-4105-4B3E-BA59-911EC2135D20}"/>
                    </a:ext>
                  </a:extLst>
                </p:cNvPr>
                <p:cNvSpPr/>
                <p:nvPr/>
              </p:nvSpPr>
              <p:spPr>
                <a:xfrm>
                  <a:off x="11843607" y="45022"/>
                  <a:ext cx="82616" cy="48126"/>
                </a:xfrm>
                <a:custGeom>
                  <a:avLst/>
                  <a:gdLst>
                    <a:gd name="connsiteX0" fmla="*/ 41709 w 82616"/>
                    <a:gd name="connsiteY0" fmla="*/ 0 h 48126"/>
                    <a:gd name="connsiteX1" fmla="*/ 82617 w 82616"/>
                    <a:gd name="connsiteY1" fmla="*/ 42512 h 48126"/>
                    <a:gd name="connsiteX2" fmla="*/ 82617 w 82616"/>
                    <a:gd name="connsiteY2" fmla="*/ 48126 h 48126"/>
                    <a:gd name="connsiteX3" fmla="*/ 0 w 82616"/>
                    <a:gd name="connsiteY3" fmla="*/ 48126 h 48126"/>
                    <a:gd name="connsiteX4" fmla="*/ 0 w 82616"/>
                    <a:gd name="connsiteY4" fmla="*/ 42512 h 48126"/>
                    <a:gd name="connsiteX5" fmla="*/ 41709 w 82616"/>
                    <a:gd name="connsiteY5" fmla="*/ 0 h 48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616" h="48126">
                      <a:moveTo>
                        <a:pt x="41709" y="0"/>
                      </a:moveTo>
                      <a:cubicBezTo>
                        <a:pt x="64168" y="0"/>
                        <a:pt x="82617" y="19250"/>
                        <a:pt x="82617" y="42512"/>
                      </a:cubicBezTo>
                      <a:lnTo>
                        <a:pt x="82617" y="48126"/>
                      </a:lnTo>
                      <a:lnTo>
                        <a:pt x="0" y="48126"/>
                      </a:lnTo>
                      <a:lnTo>
                        <a:pt x="0" y="42512"/>
                      </a:lnTo>
                      <a:cubicBezTo>
                        <a:pt x="0" y="19250"/>
                        <a:pt x="18448" y="0"/>
                        <a:pt x="41709" y="0"/>
                      </a:cubicBezTo>
                      <a:close/>
                    </a:path>
                  </a:pathLst>
                </a:custGeom>
                <a:solidFill>
                  <a:schemeClr val="tx1"/>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42" name="Graphic 5">
                <a:extLst>
                  <a:ext uri="{FF2B5EF4-FFF2-40B4-BE49-F238E27FC236}">
                    <a16:creationId xmlns:a16="http://schemas.microsoft.com/office/drawing/2014/main" id="{70DDC97A-A5D5-4C58-826F-70469F9FB790}"/>
                  </a:ext>
                </a:extLst>
              </p:cNvPr>
              <p:cNvGrpSpPr/>
              <p:nvPr/>
            </p:nvGrpSpPr>
            <p:grpSpPr>
              <a:xfrm>
                <a:off x="11612601" y="-11124"/>
                <a:ext cx="82616" cy="104273"/>
                <a:chOff x="11612601" y="-11124"/>
                <a:chExt cx="82616" cy="104273"/>
              </a:xfrm>
              <a:grpFill/>
            </p:grpSpPr>
            <p:sp>
              <p:nvSpPr>
                <p:cNvPr id="43" name="Freeform: Shape 42">
                  <a:extLst>
                    <a:ext uri="{FF2B5EF4-FFF2-40B4-BE49-F238E27FC236}">
                      <a16:creationId xmlns:a16="http://schemas.microsoft.com/office/drawing/2014/main" id="{FA188859-EBE9-4F52-B395-A9E86F130EC8}"/>
                    </a:ext>
                  </a:extLst>
                </p:cNvPr>
                <p:cNvSpPr/>
                <p:nvPr/>
              </p:nvSpPr>
              <p:spPr>
                <a:xfrm>
                  <a:off x="11630247" y="-11124"/>
                  <a:ext cx="48126" cy="48126"/>
                </a:xfrm>
                <a:custGeom>
                  <a:avLst/>
                  <a:gdLst>
                    <a:gd name="connsiteX0" fmla="*/ 24063 w 48126"/>
                    <a:gd name="connsiteY0" fmla="*/ 48126 h 48126"/>
                    <a:gd name="connsiteX1" fmla="*/ 48126 w 48126"/>
                    <a:gd name="connsiteY1" fmla="*/ 24063 h 48126"/>
                    <a:gd name="connsiteX2" fmla="*/ 24063 w 48126"/>
                    <a:gd name="connsiteY2" fmla="*/ 0 h 48126"/>
                    <a:gd name="connsiteX3" fmla="*/ 0 w 48126"/>
                    <a:gd name="connsiteY3" fmla="*/ 24063 h 48126"/>
                    <a:gd name="connsiteX4" fmla="*/ 24063 w 48126"/>
                    <a:gd name="connsiteY4" fmla="*/ 48126 h 481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26" h="48126">
                      <a:moveTo>
                        <a:pt x="24063" y="48126"/>
                      </a:moveTo>
                      <a:cubicBezTo>
                        <a:pt x="36897" y="48126"/>
                        <a:pt x="48126" y="37699"/>
                        <a:pt x="48126" y="24063"/>
                      </a:cubicBezTo>
                      <a:cubicBezTo>
                        <a:pt x="48126" y="11229"/>
                        <a:pt x="37699" y="0"/>
                        <a:pt x="24063" y="0"/>
                      </a:cubicBezTo>
                      <a:cubicBezTo>
                        <a:pt x="10427" y="0"/>
                        <a:pt x="0" y="10427"/>
                        <a:pt x="0" y="24063"/>
                      </a:cubicBezTo>
                      <a:cubicBezTo>
                        <a:pt x="802" y="36897"/>
                        <a:pt x="11229" y="48126"/>
                        <a:pt x="24063" y="48126"/>
                      </a:cubicBezTo>
                      <a:close/>
                    </a:path>
                  </a:pathLst>
                </a:custGeom>
                <a:solidFill>
                  <a:srgbClr val="000000"/>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4" name="Freeform: Shape 43">
                  <a:extLst>
                    <a:ext uri="{FF2B5EF4-FFF2-40B4-BE49-F238E27FC236}">
                      <a16:creationId xmlns:a16="http://schemas.microsoft.com/office/drawing/2014/main" id="{EFB12F91-F54D-4F65-B777-F566FDA2B2E9}"/>
                    </a:ext>
                  </a:extLst>
                </p:cNvPr>
                <p:cNvSpPr/>
                <p:nvPr/>
              </p:nvSpPr>
              <p:spPr>
                <a:xfrm>
                  <a:off x="11612601" y="45022"/>
                  <a:ext cx="82616" cy="48126"/>
                </a:xfrm>
                <a:custGeom>
                  <a:avLst/>
                  <a:gdLst>
                    <a:gd name="connsiteX0" fmla="*/ 41710 w 82616"/>
                    <a:gd name="connsiteY0" fmla="*/ 0 h 48126"/>
                    <a:gd name="connsiteX1" fmla="*/ 82617 w 82616"/>
                    <a:gd name="connsiteY1" fmla="*/ 42512 h 48126"/>
                    <a:gd name="connsiteX2" fmla="*/ 82617 w 82616"/>
                    <a:gd name="connsiteY2" fmla="*/ 48126 h 48126"/>
                    <a:gd name="connsiteX3" fmla="*/ 0 w 82616"/>
                    <a:gd name="connsiteY3" fmla="*/ 48126 h 48126"/>
                    <a:gd name="connsiteX4" fmla="*/ 0 w 82616"/>
                    <a:gd name="connsiteY4" fmla="*/ 42512 h 48126"/>
                    <a:gd name="connsiteX5" fmla="*/ 41710 w 82616"/>
                    <a:gd name="connsiteY5" fmla="*/ 0 h 48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616" h="48126">
                      <a:moveTo>
                        <a:pt x="41710" y="0"/>
                      </a:moveTo>
                      <a:cubicBezTo>
                        <a:pt x="64168" y="0"/>
                        <a:pt x="82617" y="19250"/>
                        <a:pt x="82617" y="42512"/>
                      </a:cubicBezTo>
                      <a:lnTo>
                        <a:pt x="82617" y="48126"/>
                      </a:lnTo>
                      <a:lnTo>
                        <a:pt x="0" y="48126"/>
                      </a:lnTo>
                      <a:lnTo>
                        <a:pt x="0" y="42512"/>
                      </a:lnTo>
                      <a:cubicBezTo>
                        <a:pt x="802" y="19250"/>
                        <a:pt x="19251" y="0"/>
                        <a:pt x="41710" y="0"/>
                      </a:cubicBezTo>
                      <a:close/>
                    </a:path>
                  </a:pathLst>
                </a:custGeom>
                <a:solidFill>
                  <a:srgbClr val="000000"/>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45" name="Graphic 5">
                <a:extLst>
                  <a:ext uri="{FF2B5EF4-FFF2-40B4-BE49-F238E27FC236}">
                    <a16:creationId xmlns:a16="http://schemas.microsoft.com/office/drawing/2014/main" id="{70DDC97A-A5D5-4C58-826F-70469F9FB790}"/>
                  </a:ext>
                </a:extLst>
              </p:cNvPr>
              <p:cNvGrpSpPr/>
              <p:nvPr/>
            </p:nvGrpSpPr>
            <p:grpSpPr>
              <a:xfrm>
                <a:off x="11382397" y="-11124"/>
                <a:ext cx="82616" cy="104273"/>
                <a:chOff x="11382397" y="-11124"/>
                <a:chExt cx="82616" cy="104273"/>
              </a:xfrm>
              <a:grpFill/>
            </p:grpSpPr>
            <p:sp>
              <p:nvSpPr>
                <p:cNvPr id="46" name="Freeform: Shape 45">
                  <a:extLst>
                    <a:ext uri="{FF2B5EF4-FFF2-40B4-BE49-F238E27FC236}">
                      <a16:creationId xmlns:a16="http://schemas.microsoft.com/office/drawing/2014/main" id="{2024194D-CC31-4E6C-8A35-C8F3A40386D1}"/>
                    </a:ext>
                  </a:extLst>
                </p:cNvPr>
                <p:cNvSpPr/>
                <p:nvPr/>
              </p:nvSpPr>
              <p:spPr>
                <a:xfrm>
                  <a:off x="11400043" y="-11124"/>
                  <a:ext cx="48126" cy="48126"/>
                </a:xfrm>
                <a:custGeom>
                  <a:avLst/>
                  <a:gdLst>
                    <a:gd name="connsiteX0" fmla="*/ 24063 w 48126"/>
                    <a:gd name="connsiteY0" fmla="*/ 48126 h 48126"/>
                    <a:gd name="connsiteX1" fmla="*/ 48126 w 48126"/>
                    <a:gd name="connsiteY1" fmla="*/ 24063 h 48126"/>
                    <a:gd name="connsiteX2" fmla="*/ 24063 w 48126"/>
                    <a:gd name="connsiteY2" fmla="*/ 0 h 48126"/>
                    <a:gd name="connsiteX3" fmla="*/ 0 w 48126"/>
                    <a:gd name="connsiteY3" fmla="*/ 24063 h 48126"/>
                    <a:gd name="connsiteX4" fmla="*/ 24063 w 48126"/>
                    <a:gd name="connsiteY4" fmla="*/ 48126 h 481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26" h="48126">
                      <a:moveTo>
                        <a:pt x="24063" y="48126"/>
                      </a:moveTo>
                      <a:cubicBezTo>
                        <a:pt x="36897" y="48126"/>
                        <a:pt x="48126" y="37699"/>
                        <a:pt x="48126" y="24063"/>
                      </a:cubicBezTo>
                      <a:cubicBezTo>
                        <a:pt x="48126" y="11229"/>
                        <a:pt x="37699" y="0"/>
                        <a:pt x="24063" y="0"/>
                      </a:cubicBezTo>
                      <a:cubicBezTo>
                        <a:pt x="10428" y="0"/>
                        <a:pt x="0" y="10427"/>
                        <a:pt x="0" y="24063"/>
                      </a:cubicBezTo>
                      <a:cubicBezTo>
                        <a:pt x="802" y="36897"/>
                        <a:pt x="11230" y="48126"/>
                        <a:pt x="24063" y="48126"/>
                      </a:cubicBezTo>
                      <a:close/>
                    </a:path>
                  </a:pathLst>
                </a:custGeom>
                <a:solidFill>
                  <a:srgbClr val="000000"/>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7" name="Freeform: Shape 46">
                  <a:extLst>
                    <a:ext uri="{FF2B5EF4-FFF2-40B4-BE49-F238E27FC236}">
                      <a16:creationId xmlns:a16="http://schemas.microsoft.com/office/drawing/2014/main" id="{D9FD9C64-977B-4B63-9F2C-7D39C6FA2D8B}"/>
                    </a:ext>
                  </a:extLst>
                </p:cNvPr>
                <p:cNvSpPr/>
                <p:nvPr/>
              </p:nvSpPr>
              <p:spPr>
                <a:xfrm>
                  <a:off x="11382397" y="45022"/>
                  <a:ext cx="82616" cy="48126"/>
                </a:xfrm>
                <a:custGeom>
                  <a:avLst/>
                  <a:gdLst>
                    <a:gd name="connsiteX0" fmla="*/ 41709 w 82616"/>
                    <a:gd name="connsiteY0" fmla="*/ 0 h 48126"/>
                    <a:gd name="connsiteX1" fmla="*/ 82617 w 82616"/>
                    <a:gd name="connsiteY1" fmla="*/ 42512 h 48126"/>
                    <a:gd name="connsiteX2" fmla="*/ 82617 w 82616"/>
                    <a:gd name="connsiteY2" fmla="*/ 48126 h 48126"/>
                    <a:gd name="connsiteX3" fmla="*/ 0 w 82616"/>
                    <a:gd name="connsiteY3" fmla="*/ 48126 h 48126"/>
                    <a:gd name="connsiteX4" fmla="*/ 0 w 82616"/>
                    <a:gd name="connsiteY4" fmla="*/ 42512 h 48126"/>
                    <a:gd name="connsiteX5" fmla="*/ 41709 w 82616"/>
                    <a:gd name="connsiteY5" fmla="*/ 0 h 48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616" h="48126">
                      <a:moveTo>
                        <a:pt x="41709" y="0"/>
                      </a:moveTo>
                      <a:cubicBezTo>
                        <a:pt x="64168" y="0"/>
                        <a:pt x="82617" y="19250"/>
                        <a:pt x="82617" y="42512"/>
                      </a:cubicBezTo>
                      <a:lnTo>
                        <a:pt x="82617" y="48126"/>
                      </a:lnTo>
                      <a:lnTo>
                        <a:pt x="0" y="48126"/>
                      </a:lnTo>
                      <a:lnTo>
                        <a:pt x="0" y="42512"/>
                      </a:lnTo>
                      <a:cubicBezTo>
                        <a:pt x="802" y="19250"/>
                        <a:pt x="19250" y="0"/>
                        <a:pt x="41709" y="0"/>
                      </a:cubicBezTo>
                      <a:close/>
                    </a:path>
                  </a:pathLst>
                </a:custGeom>
                <a:solidFill>
                  <a:srgbClr val="000000"/>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48" name="Graphic 5">
                <a:extLst>
                  <a:ext uri="{FF2B5EF4-FFF2-40B4-BE49-F238E27FC236}">
                    <a16:creationId xmlns:a16="http://schemas.microsoft.com/office/drawing/2014/main" id="{70DDC97A-A5D5-4C58-826F-70469F9FB790}"/>
                  </a:ext>
                </a:extLst>
              </p:cNvPr>
              <p:cNvGrpSpPr/>
              <p:nvPr/>
            </p:nvGrpSpPr>
            <p:grpSpPr>
              <a:xfrm>
                <a:off x="11612601" y="-493190"/>
                <a:ext cx="82616" cy="105075"/>
                <a:chOff x="11612601" y="-493190"/>
                <a:chExt cx="82616" cy="105075"/>
              </a:xfrm>
              <a:grpFill/>
            </p:grpSpPr>
            <p:sp>
              <p:nvSpPr>
                <p:cNvPr id="49" name="Freeform: Shape 48">
                  <a:extLst>
                    <a:ext uri="{FF2B5EF4-FFF2-40B4-BE49-F238E27FC236}">
                      <a16:creationId xmlns:a16="http://schemas.microsoft.com/office/drawing/2014/main" id="{1015E416-5611-430D-9952-E82F316B7DB1}"/>
                    </a:ext>
                  </a:extLst>
                </p:cNvPr>
                <p:cNvSpPr/>
                <p:nvPr/>
              </p:nvSpPr>
              <p:spPr>
                <a:xfrm>
                  <a:off x="11630247" y="-493190"/>
                  <a:ext cx="48126" cy="48126"/>
                </a:xfrm>
                <a:custGeom>
                  <a:avLst/>
                  <a:gdLst>
                    <a:gd name="connsiteX0" fmla="*/ 24063 w 48126"/>
                    <a:gd name="connsiteY0" fmla="*/ 48126 h 48126"/>
                    <a:gd name="connsiteX1" fmla="*/ 48126 w 48126"/>
                    <a:gd name="connsiteY1" fmla="*/ 24063 h 48126"/>
                    <a:gd name="connsiteX2" fmla="*/ 24063 w 48126"/>
                    <a:gd name="connsiteY2" fmla="*/ 0 h 48126"/>
                    <a:gd name="connsiteX3" fmla="*/ 0 w 48126"/>
                    <a:gd name="connsiteY3" fmla="*/ 24063 h 48126"/>
                    <a:gd name="connsiteX4" fmla="*/ 24063 w 48126"/>
                    <a:gd name="connsiteY4" fmla="*/ 48126 h 481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26" h="48126">
                      <a:moveTo>
                        <a:pt x="24063" y="48126"/>
                      </a:moveTo>
                      <a:cubicBezTo>
                        <a:pt x="36897" y="48126"/>
                        <a:pt x="48126" y="37699"/>
                        <a:pt x="48126" y="24063"/>
                      </a:cubicBezTo>
                      <a:cubicBezTo>
                        <a:pt x="48126" y="11229"/>
                        <a:pt x="37699" y="0"/>
                        <a:pt x="24063" y="0"/>
                      </a:cubicBezTo>
                      <a:cubicBezTo>
                        <a:pt x="10427" y="0"/>
                        <a:pt x="0" y="10427"/>
                        <a:pt x="0" y="24063"/>
                      </a:cubicBezTo>
                      <a:cubicBezTo>
                        <a:pt x="802" y="37699"/>
                        <a:pt x="11229" y="48126"/>
                        <a:pt x="24063" y="48126"/>
                      </a:cubicBezTo>
                      <a:close/>
                    </a:path>
                  </a:pathLst>
                </a:custGeom>
                <a:solidFill>
                  <a:schemeClr val="tx1"/>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0" name="Freeform: Shape 49">
                  <a:extLst>
                    <a:ext uri="{FF2B5EF4-FFF2-40B4-BE49-F238E27FC236}">
                      <a16:creationId xmlns:a16="http://schemas.microsoft.com/office/drawing/2014/main" id="{AE24B0DE-B8F5-471A-BA19-110DCA8781DF}"/>
                    </a:ext>
                  </a:extLst>
                </p:cNvPr>
                <p:cNvSpPr/>
                <p:nvPr/>
              </p:nvSpPr>
              <p:spPr>
                <a:xfrm>
                  <a:off x="11612601" y="-436240"/>
                  <a:ext cx="82616" cy="48126"/>
                </a:xfrm>
                <a:custGeom>
                  <a:avLst/>
                  <a:gdLst>
                    <a:gd name="connsiteX0" fmla="*/ 41710 w 82616"/>
                    <a:gd name="connsiteY0" fmla="*/ 0 h 48126"/>
                    <a:gd name="connsiteX1" fmla="*/ 82617 w 82616"/>
                    <a:gd name="connsiteY1" fmla="*/ 42512 h 48126"/>
                    <a:gd name="connsiteX2" fmla="*/ 82617 w 82616"/>
                    <a:gd name="connsiteY2" fmla="*/ 48126 h 48126"/>
                    <a:gd name="connsiteX3" fmla="*/ 0 w 82616"/>
                    <a:gd name="connsiteY3" fmla="*/ 48126 h 48126"/>
                    <a:gd name="connsiteX4" fmla="*/ 0 w 82616"/>
                    <a:gd name="connsiteY4" fmla="*/ 42512 h 48126"/>
                    <a:gd name="connsiteX5" fmla="*/ 41710 w 82616"/>
                    <a:gd name="connsiteY5" fmla="*/ 0 h 48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616" h="48126">
                      <a:moveTo>
                        <a:pt x="41710" y="0"/>
                      </a:moveTo>
                      <a:cubicBezTo>
                        <a:pt x="64168" y="0"/>
                        <a:pt x="82617" y="19251"/>
                        <a:pt x="82617" y="42512"/>
                      </a:cubicBezTo>
                      <a:lnTo>
                        <a:pt x="82617" y="48126"/>
                      </a:lnTo>
                      <a:lnTo>
                        <a:pt x="0" y="48126"/>
                      </a:lnTo>
                      <a:lnTo>
                        <a:pt x="0" y="42512"/>
                      </a:lnTo>
                      <a:cubicBezTo>
                        <a:pt x="802" y="19251"/>
                        <a:pt x="19251" y="0"/>
                        <a:pt x="41710" y="0"/>
                      </a:cubicBezTo>
                      <a:close/>
                    </a:path>
                  </a:pathLst>
                </a:custGeom>
                <a:solidFill>
                  <a:schemeClr val="tx1"/>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grpSp>
        <p:nvGrpSpPr>
          <p:cNvPr id="51" name="Graphic 5">
            <a:extLst>
              <a:ext uri="{FF2B5EF4-FFF2-40B4-BE49-F238E27FC236}">
                <a16:creationId xmlns:a16="http://schemas.microsoft.com/office/drawing/2014/main" id="{70DDC97A-A5D5-4C58-826F-70469F9FB790}"/>
              </a:ext>
              <a:ext uri="{C183D7F6-B498-43B3-948B-1728B52AA6E4}">
                <adec:decorative xmlns:adec="http://schemas.microsoft.com/office/drawing/2017/decorative" val="1"/>
              </a:ext>
            </a:extLst>
          </p:cNvPr>
          <p:cNvGrpSpPr/>
          <p:nvPr/>
        </p:nvGrpSpPr>
        <p:grpSpPr>
          <a:xfrm>
            <a:off x="10314571" y="2970508"/>
            <a:ext cx="967308" cy="967308"/>
            <a:chOff x="13148632" y="16948"/>
            <a:chExt cx="1108509" cy="1108509"/>
          </a:xfrm>
        </p:grpSpPr>
        <p:sp>
          <p:nvSpPr>
            <p:cNvPr id="52" name="Freeform: Shape 51">
              <a:extLst>
                <a:ext uri="{FF2B5EF4-FFF2-40B4-BE49-F238E27FC236}">
                  <a16:creationId xmlns:a16="http://schemas.microsoft.com/office/drawing/2014/main" id="{E5584EDC-31E6-4D45-926E-ACBA1351BF5B}"/>
                </a:ext>
              </a:extLst>
            </p:cNvPr>
            <p:cNvSpPr/>
            <p:nvPr/>
          </p:nvSpPr>
          <p:spPr>
            <a:xfrm>
              <a:off x="13148632" y="16948"/>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1"/>
                    <a:pt x="860361" y="1108510"/>
                    <a:pt x="554255" y="1108510"/>
                  </a:cubicBezTo>
                  <a:cubicBezTo>
                    <a:pt x="248148" y="1108510"/>
                    <a:pt x="0" y="860361"/>
                    <a:pt x="0" y="554255"/>
                  </a:cubicBezTo>
                  <a:cubicBezTo>
                    <a:pt x="0" y="248148"/>
                    <a:pt x="248149" y="0"/>
                    <a:pt x="554255" y="0"/>
                  </a:cubicBezTo>
                  <a:cubicBezTo>
                    <a:pt x="860362" y="0"/>
                    <a:pt x="1108509" y="248148"/>
                    <a:pt x="1108509" y="554255"/>
                  </a:cubicBezTo>
                  <a:close/>
                </a:path>
              </a:pathLst>
            </a:custGeom>
            <a:solidFill>
              <a:schemeClr val="accent1">
                <a:lumMod val="10000"/>
              </a:schemeClr>
            </a:solidFill>
            <a:ln w="12017" cap="flat">
              <a:noFill/>
              <a:prstDash val="solid"/>
              <a:miter/>
            </a:ln>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53" name="Graphic 5">
              <a:extLst>
                <a:ext uri="{FF2B5EF4-FFF2-40B4-BE49-F238E27FC236}">
                  <a16:creationId xmlns:a16="http://schemas.microsoft.com/office/drawing/2014/main" id="{70DDC97A-A5D5-4C58-826F-70469F9FB790}"/>
                </a:ext>
              </a:extLst>
            </p:cNvPr>
            <p:cNvGrpSpPr/>
            <p:nvPr/>
          </p:nvGrpSpPr>
          <p:grpSpPr>
            <a:xfrm>
              <a:off x="13422952" y="219079"/>
              <a:ext cx="564682" cy="573505"/>
              <a:chOff x="13422952" y="219079"/>
              <a:chExt cx="564682" cy="573505"/>
            </a:xfrm>
          </p:grpSpPr>
          <p:sp>
            <p:nvSpPr>
              <p:cNvPr id="54" name="Freeform: Shape 53">
                <a:extLst>
                  <a:ext uri="{FF2B5EF4-FFF2-40B4-BE49-F238E27FC236}">
                    <a16:creationId xmlns:a16="http://schemas.microsoft.com/office/drawing/2014/main" id="{DCF93F27-BCBE-44A9-A387-6284658A8B50}"/>
                  </a:ext>
                </a:extLst>
              </p:cNvPr>
              <p:cNvSpPr/>
              <p:nvPr/>
            </p:nvSpPr>
            <p:spPr>
              <a:xfrm>
                <a:off x="13696470" y="227902"/>
                <a:ext cx="17646" cy="132347"/>
              </a:xfrm>
              <a:custGeom>
                <a:avLst/>
                <a:gdLst>
                  <a:gd name="connsiteX0" fmla="*/ 17646 w 17646"/>
                  <a:gd name="connsiteY0" fmla="*/ 0 h 132347"/>
                  <a:gd name="connsiteX1" fmla="*/ 0 w 17646"/>
                  <a:gd name="connsiteY1" fmla="*/ 0 h 132347"/>
                  <a:gd name="connsiteX2" fmla="*/ 0 w 17646"/>
                  <a:gd name="connsiteY2" fmla="*/ 132347 h 132347"/>
                  <a:gd name="connsiteX3" fmla="*/ 17646 w 17646"/>
                  <a:gd name="connsiteY3" fmla="*/ 132347 h 132347"/>
                  <a:gd name="connsiteX4" fmla="*/ 17646 w 17646"/>
                  <a:gd name="connsiteY4" fmla="*/ 0 h 1323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46" h="132347">
                    <a:moveTo>
                      <a:pt x="17646" y="0"/>
                    </a:moveTo>
                    <a:lnTo>
                      <a:pt x="0" y="0"/>
                    </a:lnTo>
                    <a:lnTo>
                      <a:pt x="0" y="132347"/>
                    </a:lnTo>
                    <a:lnTo>
                      <a:pt x="17646" y="132347"/>
                    </a:lnTo>
                    <a:lnTo>
                      <a:pt x="17646"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5" name="Freeform: Shape 54">
                <a:extLst>
                  <a:ext uri="{FF2B5EF4-FFF2-40B4-BE49-F238E27FC236}">
                    <a16:creationId xmlns:a16="http://schemas.microsoft.com/office/drawing/2014/main" id="{F370A7E8-5295-46BD-A9C5-9FC35E9C088C}"/>
                  </a:ext>
                </a:extLst>
              </p:cNvPr>
              <p:cNvSpPr/>
              <p:nvPr/>
            </p:nvSpPr>
            <p:spPr>
              <a:xfrm>
                <a:off x="13696470" y="227902"/>
                <a:ext cx="97055" cy="52938"/>
              </a:xfrm>
              <a:custGeom>
                <a:avLst/>
                <a:gdLst>
                  <a:gd name="connsiteX0" fmla="*/ 97055 w 97055"/>
                  <a:gd name="connsiteY0" fmla="*/ 0 h 52938"/>
                  <a:gd name="connsiteX1" fmla="*/ 0 w 97055"/>
                  <a:gd name="connsiteY1" fmla="*/ 0 h 52938"/>
                  <a:gd name="connsiteX2" fmla="*/ 0 w 97055"/>
                  <a:gd name="connsiteY2" fmla="*/ 52939 h 52938"/>
                  <a:gd name="connsiteX3" fmla="*/ 97055 w 97055"/>
                  <a:gd name="connsiteY3" fmla="*/ 52939 h 52938"/>
                  <a:gd name="connsiteX4" fmla="*/ 97055 w 97055"/>
                  <a:gd name="connsiteY4" fmla="*/ 0 h 52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55" h="52938">
                    <a:moveTo>
                      <a:pt x="97055" y="0"/>
                    </a:moveTo>
                    <a:lnTo>
                      <a:pt x="0" y="0"/>
                    </a:lnTo>
                    <a:lnTo>
                      <a:pt x="0" y="52939"/>
                    </a:lnTo>
                    <a:lnTo>
                      <a:pt x="97055" y="52939"/>
                    </a:lnTo>
                    <a:lnTo>
                      <a:pt x="97055"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6" name="Freeform: Shape 55">
                <a:extLst>
                  <a:ext uri="{FF2B5EF4-FFF2-40B4-BE49-F238E27FC236}">
                    <a16:creationId xmlns:a16="http://schemas.microsoft.com/office/drawing/2014/main" id="{FA7D0711-EF3F-4B97-A337-E4276F6D8147}"/>
                  </a:ext>
                </a:extLst>
              </p:cNvPr>
              <p:cNvSpPr/>
              <p:nvPr/>
            </p:nvSpPr>
            <p:spPr>
              <a:xfrm>
                <a:off x="13705293" y="219079"/>
                <a:ext cx="97054" cy="52938"/>
              </a:xfrm>
              <a:custGeom>
                <a:avLst/>
                <a:gdLst>
                  <a:gd name="connsiteX0" fmla="*/ 97055 w 97054"/>
                  <a:gd name="connsiteY0" fmla="*/ 0 h 52938"/>
                  <a:gd name="connsiteX1" fmla="*/ 0 w 97054"/>
                  <a:gd name="connsiteY1" fmla="*/ 0 h 52938"/>
                  <a:gd name="connsiteX2" fmla="*/ 0 w 97054"/>
                  <a:gd name="connsiteY2" fmla="*/ 52939 h 52938"/>
                  <a:gd name="connsiteX3" fmla="*/ 97055 w 97054"/>
                  <a:gd name="connsiteY3" fmla="*/ 52939 h 52938"/>
                  <a:gd name="connsiteX4" fmla="*/ 97055 w 97054"/>
                  <a:gd name="connsiteY4" fmla="*/ 0 h 52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54" h="52938">
                    <a:moveTo>
                      <a:pt x="97055" y="0"/>
                    </a:moveTo>
                    <a:lnTo>
                      <a:pt x="0" y="0"/>
                    </a:lnTo>
                    <a:lnTo>
                      <a:pt x="0" y="52939"/>
                    </a:lnTo>
                    <a:lnTo>
                      <a:pt x="97055" y="52939"/>
                    </a:lnTo>
                    <a:lnTo>
                      <a:pt x="9705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7" name="Freeform: Shape 56">
                <a:extLst>
                  <a:ext uri="{FF2B5EF4-FFF2-40B4-BE49-F238E27FC236}">
                    <a16:creationId xmlns:a16="http://schemas.microsoft.com/office/drawing/2014/main" id="{9B456DB1-64A8-48F9-817E-9073FA694BC2}"/>
                  </a:ext>
                </a:extLst>
              </p:cNvPr>
              <p:cNvSpPr/>
              <p:nvPr/>
            </p:nvSpPr>
            <p:spPr>
              <a:xfrm>
                <a:off x="13493537" y="351426"/>
                <a:ext cx="423511" cy="211755"/>
              </a:xfrm>
              <a:custGeom>
                <a:avLst/>
                <a:gdLst>
                  <a:gd name="connsiteX0" fmla="*/ 0 w 423511"/>
                  <a:gd name="connsiteY0" fmla="*/ 211756 h 211755"/>
                  <a:gd name="connsiteX1" fmla="*/ 211756 w 423511"/>
                  <a:gd name="connsiteY1" fmla="*/ 0 h 211755"/>
                  <a:gd name="connsiteX2" fmla="*/ 423511 w 423511"/>
                  <a:gd name="connsiteY2" fmla="*/ 211756 h 211755"/>
                  <a:gd name="connsiteX3" fmla="*/ 0 w 423511"/>
                  <a:gd name="connsiteY3" fmla="*/ 211756 h 211755"/>
                </a:gdLst>
                <a:ahLst/>
                <a:cxnLst>
                  <a:cxn ang="0">
                    <a:pos x="connsiteX0" y="connsiteY0"/>
                  </a:cxn>
                  <a:cxn ang="0">
                    <a:pos x="connsiteX1" y="connsiteY1"/>
                  </a:cxn>
                  <a:cxn ang="0">
                    <a:pos x="connsiteX2" y="connsiteY2"/>
                  </a:cxn>
                  <a:cxn ang="0">
                    <a:pos x="connsiteX3" y="connsiteY3"/>
                  </a:cxn>
                </a:cxnLst>
                <a:rect l="l" t="t" r="r" b="b"/>
                <a:pathLst>
                  <a:path w="423511" h="211755">
                    <a:moveTo>
                      <a:pt x="0" y="211756"/>
                    </a:moveTo>
                    <a:cubicBezTo>
                      <a:pt x="0" y="94648"/>
                      <a:pt x="94648" y="0"/>
                      <a:pt x="211756" y="0"/>
                    </a:cubicBezTo>
                    <a:cubicBezTo>
                      <a:pt x="328863" y="0"/>
                      <a:pt x="423511" y="94648"/>
                      <a:pt x="423511" y="211756"/>
                    </a:cubicBezTo>
                    <a:lnTo>
                      <a:pt x="0" y="211756"/>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8" name="Freeform: Shape 57">
                <a:extLst>
                  <a:ext uri="{FF2B5EF4-FFF2-40B4-BE49-F238E27FC236}">
                    <a16:creationId xmlns:a16="http://schemas.microsoft.com/office/drawing/2014/main" id="{BEDACB5E-616D-4EC5-B9F1-0FA256D1944A}"/>
                  </a:ext>
                </a:extLst>
              </p:cNvPr>
              <p:cNvSpPr/>
              <p:nvPr/>
            </p:nvSpPr>
            <p:spPr>
              <a:xfrm>
                <a:off x="13422952" y="563182"/>
                <a:ext cx="564682" cy="229402"/>
              </a:xfrm>
              <a:custGeom>
                <a:avLst/>
                <a:gdLst>
                  <a:gd name="connsiteX0" fmla="*/ 564682 w 564682"/>
                  <a:gd name="connsiteY0" fmla="*/ 0 h 229402"/>
                  <a:gd name="connsiteX1" fmla="*/ 0 w 564682"/>
                  <a:gd name="connsiteY1" fmla="*/ 0 h 229402"/>
                  <a:gd name="connsiteX2" fmla="*/ 0 w 564682"/>
                  <a:gd name="connsiteY2" fmla="*/ 229402 h 229402"/>
                  <a:gd name="connsiteX3" fmla="*/ 564682 w 564682"/>
                  <a:gd name="connsiteY3" fmla="*/ 229402 h 229402"/>
                  <a:gd name="connsiteX4" fmla="*/ 564682 w 564682"/>
                  <a:gd name="connsiteY4" fmla="*/ 0 h 229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682" h="229402">
                    <a:moveTo>
                      <a:pt x="564682" y="0"/>
                    </a:moveTo>
                    <a:lnTo>
                      <a:pt x="0" y="0"/>
                    </a:lnTo>
                    <a:lnTo>
                      <a:pt x="0" y="229402"/>
                    </a:lnTo>
                    <a:lnTo>
                      <a:pt x="564682" y="229402"/>
                    </a:lnTo>
                    <a:lnTo>
                      <a:pt x="564682"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9" name="Freeform: Shape 58">
                <a:extLst>
                  <a:ext uri="{FF2B5EF4-FFF2-40B4-BE49-F238E27FC236}">
                    <a16:creationId xmlns:a16="http://schemas.microsoft.com/office/drawing/2014/main" id="{2888AB2E-02B9-43CA-A530-57658CAE8072}"/>
                  </a:ext>
                </a:extLst>
              </p:cNvPr>
              <p:cNvSpPr/>
              <p:nvPr/>
            </p:nvSpPr>
            <p:spPr>
              <a:xfrm>
                <a:off x="13458245"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0" name="Freeform: Shape 59">
                <a:extLst>
                  <a:ext uri="{FF2B5EF4-FFF2-40B4-BE49-F238E27FC236}">
                    <a16:creationId xmlns:a16="http://schemas.microsoft.com/office/drawing/2014/main" id="{141E0927-2241-4F6C-B198-54C2EF65ED5D}"/>
                  </a:ext>
                </a:extLst>
              </p:cNvPr>
              <p:cNvSpPr/>
              <p:nvPr/>
            </p:nvSpPr>
            <p:spPr>
              <a:xfrm>
                <a:off x="13546477"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1" name="Freeform: Shape 60">
                <a:extLst>
                  <a:ext uri="{FF2B5EF4-FFF2-40B4-BE49-F238E27FC236}">
                    <a16:creationId xmlns:a16="http://schemas.microsoft.com/office/drawing/2014/main" id="{2A7B7958-D214-49B0-9358-7D863CC5F223}"/>
                  </a:ext>
                </a:extLst>
              </p:cNvPr>
              <p:cNvSpPr/>
              <p:nvPr/>
            </p:nvSpPr>
            <p:spPr>
              <a:xfrm>
                <a:off x="13634708"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2" name="Freeform: Shape 61">
                <a:extLst>
                  <a:ext uri="{FF2B5EF4-FFF2-40B4-BE49-F238E27FC236}">
                    <a16:creationId xmlns:a16="http://schemas.microsoft.com/office/drawing/2014/main" id="{D18971E4-5B53-4D71-9B81-97DB4E458D2B}"/>
                  </a:ext>
                </a:extLst>
              </p:cNvPr>
              <p:cNvSpPr/>
              <p:nvPr/>
            </p:nvSpPr>
            <p:spPr>
              <a:xfrm>
                <a:off x="13722940"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3" name="Freeform: Shape 62">
                <a:extLst>
                  <a:ext uri="{FF2B5EF4-FFF2-40B4-BE49-F238E27FC236}">
                    <a16:creationId xmlns:a16="http://schemas.microsoft.com/office/drawing/2014/main" id="{290E8FC5-3FBF-4411-86C4-3585C82F6DC5}"/>
                  </a:ext>
                </a:extLst>
              </p:cNvPr>
              <p:cNvSpPr/>
              <p:nvPr/>
            </p:nvSpPr>
            <p:spPr>
              <a:xfrm>
                <a:off x="13811171"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4" name="Freeform: Shape 63">
                <a:extLst>
                  <a:ext uri="{FF2B5EF4-FFF2-40B4-BE49-F238E27FC236}">
                    <a16:creationId xmlns:a16="http://schemas.microsoft.com/office/drawing/2014/main" id="{F8D4D968-D191-44F4-AB8A-85492FDD7EA2}"/>
                  </a:ext>
                </a:extLst>
              </p:cNvPr>
              <p:cNvSpPr/>
              <p:nvPr/>
            </p:nvSpPr>
            <p:spPr>
              <a:xfrm>
                <a:off x="13899403"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65" name="Graphic 5">
            <a:extLst>
              <a:ext uri="{FF2B5EF4-FFF2-40B4-BE49-F238E27FC236}">
                <a16:creationId xmlns:a16="http://schemas.microsoft.com/office/drawing/2014/main" id="{70DDC97A-A5D5-4C58-826F-70469F9FB790}"/>
              </a:ext>
              <a:ext uri="{C183D7F6-B498-43B3-948B-1728B52AA6E4}">
                <adec:decorative xmlns:adec="http://schemas.microsoft.com/office/drawing/2017/decorative" val="1"/>
              </a:ext>
            </a:extLst>
          </p:cNvPr>
          <p:cNvGrpSpPr/>
          <p:nvPr/>
        </p:nvGrpSpPr>
        <p:grpSpPr>
          <a:xfrm>
            <a:off x="973148" y="1740703"/>
            <a:ext cx="967308" cy="967308"/>
            <a:chOff x="13954748" y="2124079"/>
            <a:chExt cx="1108509" cy="1108509"/>
          </a:xfrm>
        </p:grpSpPr>
        <p:sp>
          <p:nvSpPr>
            <p:cNvPr id="66" name="Freeform: Shape 65">
              <a:extLst>
                <a:ext uri="{FF2B5EF4-FFF2-40B4-BE49-F238E27FC236}">
                  <a16:creationId xmlns:a16="http://schemas.microsoft.com/office/drawing/2014/main" id="{AEDEAFB1-3666-46EA-80C8-321872870911}"/>
                </a:ext>
              </a:extLst>
            </p:cNvPr>
            <p:cNvSpPr/>
            <p:nvPr/>
          </p:nvSpPr>
          <p:spPr>
            <a:xfrm>
              <a:off x="13954748" y="2124079"/>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1"/>
                    <a:pt x="860361" y="1108510"/>
                    <a:pt x="554255" y="1108510"/>
                  </a:cubicBezTo>
                  <a:cubicBezTo>
                    <a:pt x="248148" y="1108510"/>
                    <a:pt x="0" y="860361"/>
                    <a:pt x="0" y="554255"/>
                  </a:cubicBezTo>
                  <a:cubicBezTo>
                    <a:pt x="0" y="248148"/>
                    <a:pt x="248149" y="0"/>
                    <a:pt x="554255" y="0"/>
                  </a:cubicBezTo>
                  <a:cubicBezTo>
                    <a:pt x="860362" y="0"/>
                    <a:pt x="1108509" y="248148"/>
                    <a:pt x="1108509" y="554255"/>
                  </a:cubicBezTo>
                  <a:close/>
                </a:path>
              </a:pathLst>
            </a:custGeom>
            <a:solidFill>
              <a:schemeClr val="accent1">
                <a:lumMod val="10000"/>
              </a:schemeClr>
            </a:solidFill>
            <a:ln w="12017"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67" name="Graphic 5">
              <a:extLst>
                <a:ext uri="{FF2B5EF4-FFF2-40B4-BE49-F238E27FC236}">
                  <a16:creationId xmlns:a16="http://schemas.microsoft.com/office/drawing/2014/main" id="{70DDC97A-A5D5-4C58-826F-70469F9FB790}"/>
                </a:ext>
              </a:extLst>
            </p:cNvPr>
            <p:cNvGrpSpPr/>
            <p:nvPr/>
          </p:nvGrpSpPr>
          <p:grpSpPr>
            <a:xfrm>
              <a:off x="14211422" y="2428879"/>
              <a:ext cx="611204" cy="413084"/>
              <a:chOff x="14211422" y="2428879"/>
              <a:chExt cx="611204" cy="413084"/>
            </a:xfrm>
          </p:grpSpPr>
          <p:grpSp>
            <p:nvGrpSpPr>
              <p:cNvPr id="68" name="Graphic 5">
                <a:extLst>
                  <a:ext uri="{FF2B5EF4-FFF2-40B4-BE49-F238E27FC236}">
                    <a16:creationId xmlns:a16="http://schemas.microsoft.com/office/drawing/2014/main" id="{70DDC97A-A5D5-4C58-826F-70469F9FB790}"/>
                  </a:ext>
                </a:extLst>
              </p:cNvPr>
              <p:cNvGrpSpPr/>
              <p:nvPr/>
            </p:nvGrpSpPr>
            <p:grpSpPr>
              <a:xfrm>
                <a:off x="14386280" y="2428879"/>
                <a:ext cx="266299" cy="412282"/>
                <a:chOff x="14386280" y="2428879"/>
                <a:chExt cx="266299" cy="412282"/>
              </a:xfrm>
              <a:solidFill>
                <a:srgbClr val="0078D4"/>
              </a:solidFill>
            </p:grpSpPr>
            <p:sp>
              <p:nvSpPr>
                <p:cNvPr id="69" name="Freeform: Shape 68">
                  <a:extLst>
                    <a:ext uri="{FF2B5EF4-FFF2-40B4-BE49-F238E27FC236}">
                      <a16:creationId xmlns:a16="http://schemas.microsoft.com/office/drawing/2014/main" id="{DE9F3459-1F78-4D16-B41B-13DA5937E281}"/>
                    </a:ext>
                  </a:extLst>
                </p:cNvPr>
                <p:cNvSpPr/>
                <p:nvPr/>
              </p:nvSpPr>
              <p:spPr>
                <a:xfrm>
                  <a:off x="14444820" y="2428879"/>
                  <a:ext cx="149205" cy="149191"/>
                </a:xfrm>
                <a:custGeom>
                  <a:avLst/>
                  <a:gdLst>
                    <a:gd name="connsiteX0" fmla="*/ 74610 w 149205"/>
                    <a:gd name="connsiteY0" fmla="*/ 149192 h 149191"/>
                    <a:gd name="connsiteX1" fmla="*/ 149205 w 149205"/>
                    <a:gd name="connsiteY1" fmla="*/ 74596 h 149191"/>
                    <a:gd name="connsiteX2" fmla="*/ 74610 w 149205"/>
                    <a:gd name="connsiteY2" fmla="*/ 0 h 149191"/>
                    <a:gd name="connsiteX3" fmla="*/ 14 w 149205"/>
                    <a:gd name="connsiteY3" fmla="*/ 74596 h 149191"/>
                    <a:gd name="connsiteX4" fmla="*/ 74610 w 149205"/>
                    <a:gd name="connsiteY4" fmla="*/ 149192 h 1491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205" h="149191">
                      <a:moveTo>
                        <a:pt x="74610" y="149192"/>
                      </a:moveTo>
                      <a:cubicBezTo>
                        <a:pt x="116319" y="149192"/>
                        <a:pt x="149205" y="115503"/>
                        <a:pt x="149205" y="74596"/>
                      </a:cubicBezTo>
                      <a:cubicBezTo>
                        <a:pt x="149205" y="32886"/>
                        <a:pt x="115517" y="0"/>
                        <a:pt x="74610" y="0"/>
                      </a:cubicBezTo>
                      <a:cubicBezTo>
                        <a:pt x="32900" y="0"/>
                        <a:pt x="14" y="33689"/>
                        <a:pt x="14" y="74596"/>
                      </a:cubicBezTo>
                      <a:cubicBezTo>
                        <a:pt x="-788" y="115503"/>
                        <a:pt x="32900" y="149192"/>
                        <a:pt x="74610" y="149192"/>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0" name="Freeform: Shape 69">
                  <a:extLst>
                    <a:ext uri="{FF2B5EF4-FFF2-40B4-BE49-F238E27FC236}">
                      <a16:creationId xmlns:a16="http://schemas.microsoft.com/office/drawing/2014/main" id="{51D60A5B-4598-45BA-B82E-BFB0EA68D4AF}"/>
                    </a:ext>
                  </a:extLst>
                </p:cNvPr>
                <p:cNvSpPr/>
                <p:nvPr/>
              </p:nvSpPr>
              <p:spPr>
                <a:xfrm>
                  <a:off x="14386280" y="2610957"/>
                  <a:ext cx="266299" cy="230204"/>
                </a:xfrm>
                <a:custGeom>
                  <a:avLst/>
                  <a:gdLst>
                    <a:gd name="connsiteX0" fmla="*/ 133150 w 266299"/>
                    <a:gd name="connsiteY0" fmla="*/ 0 h 230204"/>
                    <a:gd name="connsiteX1" fmla="*/ 266299 w 266299"/>
                    <a:gd name="connsiteY1" fmla="*/ 133149 h 230204"/>
                    <a:gd name="connsiteX2" fmla="*/ 266299 w 266299"/>
                    <a:gd name="connsiteY2" fmla="*/ 230204 h 230204"/>
                    <a:gd name="connsiteX3" fmla="*/ 0 w 266299"/>
                    <a:gd name="connsiteY3" fmla="*/ 230204 h 230204"/>
                    <a:gd name="connsiteX4" fmla="*/ 0 w 266299"/>
                    <a:gd name="connsiteY4" fmla="*/ 133149 h 230204"/>
                    <a:gd name="connsiteX5" fmla="*/ 133150 w 266299"/>
                    <a:gd name="connsiteY5" fmla="*/ 0 h 230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299" h="230204">
                      <a:moveTo>
                        <a:pt x="133150" y="0"/>
                      </a:moveTo>
                      <a:cubicBezTo>
                        <a:pt x="206944" y="0"/>
                        <a:pt x="266299" y="59356"/>
                        <a:pt x="266299" y="133149"/>
                      </a:cubicBezTo>
                      <a:lnTo>
                        <a:pt x="266299" y="230204"/>
                      </a:lnTo>
                      <a:lnTo>
                        <a:pt x="0" y="230204"/>
                      </a:lnTo>
                      <a:lnTo>
                        <a:pt x="0" y="133149"/>
                      </a:lnTo>
                      <a:cubicBezTo>
                        <a:pt x="0" y="59356"/>
                        <a:pt x="59356" y="0"/>
                        <a:pt x="133150" y="0"/>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71" name="Graphic 5">
                <a:extLst>
                  <a:ext uri="{FF2B5EF4-FFF2-40B4-BE49-F238E27FC236}">
                    <a16:creationId xmlns:a16="http://schemas.microsoft.com/office/drawing/2014/main" id="{70DDC97A-A5D5-4C58-826F-70469F9FB790}"/>
                  </a:ext>
                </a:extLst>
              </p:cNvPr>
              <p:cNvGrpSpPr/>
              <p:nvPr/>
            </p:nvGrpSpPr>
            <p:grpSpPr>
              <a:xfrm>
                <a:off x="14556327" y="2509089"/>
                <a:ext cx="266299" cy="332873"/>
                <a:chOff x="14556327" y="2509089"/>
                <a:chExt cx="266299" cy="332873"/>
              </a:xfrm>
              <a:solidFill>
                <a:srgbClr val="50E6FF"/>
              </a:solidFill>
            </p:grpSpPr>
            <p:sp>
              <p:nvSpPr>
                <p:cNvPr id="72" name="Freeform: Shape 71">
                  <a:extLst>
                    <a:ext uri="{FF2B5EF4-FFF2-40B4-BE49-F238E27FC236}">
                      <a16:creationId xmlns:a16="http://schemas.microsoft.com/office/drawing/2014/main" id="{D1A00920-FF4C-4A1E-9EEA-3C3826EDC81E}"/>
                    </a:ext>
                  </a:extLst>
                </p:cNvPr>
                <p:cNvSpPr/>
                <p:nvPr/>
              </p:nvSpPr>
              <p:spPr>
                <a:xfrm>
                  <a:off x="14614880" y="2509089"/>
                  <a:ext cx="149191" cy="149191"/>
                </a:xfrm>
                <a:custGeom>
                  <a:avLst/>
                  <a:gdLst>
                    <a:gd name="connsiteX0" fmla="*/ 74596 w 149191"/>
                    <a:gd name="connsiteY0" fmla="*/ 149192 h 149191"/>
                    <a:gd name="connsiteX1" fmla="*/ 149192 w 149191"/>
                    <a:gd name="connsiteY1" fmla="*/ 74596 h 149191"/>
                    <a:gd name="connsiteX2" fmla="*/ 74596 w 149191"/>
                    <a:gd name="connsiteY2" fmla="*/ 0 h 149191"/>
                    <a:gd name="connsiteX3" fmla="*/ 0 w 149191"/>
                    <a:gd name="connsiteY3" fmla="*/ 74596 h 149191"/>
                    <a:gd name="connsiteX4" fmla="*/ 74596 w 149191"/>
                    <a:gd name="connsiteY4" fmla="*/ 149192 h 1491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191" h="149191">
                      <a:moveTo>
                        <a:pt x="74596" y="149192"/>
                      </a:moveTo>
                      <a:cubicBezTo>
                        <a:pt x="116305" y="149192"/>
                        <a:pt x="149192" y="115503"/>
                        <a:pt x="149192" y="74596"/>
                      </a:cubicBezTo>
                      <a:cubicBezTo>
                        <a:pt x="149192" y="33689"/>
                        <a:pt x="115503" y="0"/>
                        <a:pt x="74596" y="0"/>
                      </a:cubicBezTo>
                      <a:cubicBezTo>
                        <a:pt x="33689" y="0"/>
                        <a:pt x="0" y="33689"/>
                        <a:pt x="0" y="74596"/>
                      </a:cubicBezTo>
                      <a:cubicBezTo>
                        <a:pt x="0" y="115503"/>
                        <a:pt x="33689" y="149192"/>
                        <a:pt x="74596" y="149192"/>
                      </a:cubicBez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3" name="Freeform: Shape 72">
                  <a:extLst>
                    <a:ext uri="{FF2B5EF4-FFF2-40B4-BE49-F238E27FC236}">
                      <a16:creationId xmlns:a16="http://schemas.microsoft.com/office/drawing/2014/main" id="{C76EA6CB-0D54-48C1-9AB1-8F8B4581D353}"/>
                    </a:ext>
                  </a:extLst>
                </p:cNvPr>
                <p:cNvSpPr/>
                <p:nvPr/>
              </p:nvSpPr>
              <p:spPr>
                <a:xfrm>
                  <a:off x="14556327" y="2691969"/>
                  <a:ext cx="266299" cy="149993"/>
                </a:xfrm>
                <a:custGeom>
                  <a:avLst/>
                  <a:gdLst>
                    <a:gd name="connsiteX0" fmla="*/ 133150 w 266299"/>
                    <a:gd name="connsiteY0" fmla="*/ 0 h 149993"/>
                    <a:gd name="connsiteX1" fmla="*/ 266299 w 266299"/>
                    <a:gd name="connsiteY1" fmla="*/ 133150 h 149993"/>
                    <a:gd name="connsiteX2" fmla="*/ 266299 w 266299"/>
                    <a:gd name="connsiteY2" fmla="*/ 149994 h 149993"/>
                    <a:gd name="connsiteX3" fmla="*/ 0 w 266299"/>
                    <a:gd name="connsiteY3" fmla="*/ 149994 h 149993"/>
                    <a:gd name="connsiteX4" fmla="*/ 0 w 266299"/>
                    <a:gd name="connsiteY4" fmla="*/ 133150 h 149993"/>
                    <a:gd name="connsiteX5" fmla="*/ 133150 w 266299"/>
                    <a:gd name="connsiteY5" fmla="*/ 0 h 149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299" h="149993">
                      <a:moveTo>
                        <a:pt x="133150" y="0"/>
                      </a:moveTo>
                      <a:cubicBezTo>
                        <a:pt x="206943" y="0"/>
                        <a:pt x="266299" y="59356"/>
                        <a:pt x="266299" y="133150"/>
                      </a:cubicBezTo>
                      <a:lnTo>
                        <a:pt x="266299" y="149994"/>
                      </a:lnTo>
                      <a:lnTo>
                        <a:pt x="0" y="149994"/>
                      </a:lnTo>
                      <a:lnTo>
                        <a:pt x="0" y="133150"/>
                      </a:lnTo>
                      <a:cubicBezTo>
                        <a:pt x="0" y="59356"/>
                        <a:pt x="59356" y="0"/>
                        <a:pt x="133150" y="0"/>
                      </a:cubicBez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74" name="Graphic 5">
                <a:extLst>
                  <a:ext uri="{FF2B5EF4-FFF2-40B4-BE49-F238E27FC236}">
                    <a16:creationId xmlns:a16="http://schemas.microsoft.com/office/drawing/2014/main" id="{70DDC97A-A5D5-4C58-826F-70469F9FB790}"/>
                  </a:ext>
                </a:extLst>
              </p:cNvPr>
              <p:cNvGrpSpPr/>
              <p:nvPr/>
            </p:nvGrpSpPr>
            <p:grpSpPr>
              <a:xfrm>
                <a:off x="14211422" y="2509089"/>
                <a:ext cx="266299" cy="332873"/>
                <a:chOff x="14211422" y="2509089"/>
                <a:chExt cx="266299" cy="332873"/>
              </a:xfrm>
              <a:solidFill>
                <a:srgbClr val="50E6FF"/>
              </a:solidFill>
            </p:grpSpPr>
            <p:sp>
              <p:nvSpPr>
                <p:cNvPr id="75" name="Freeform: Shape 74">
                  <a:extLst>
                    <a:ext uri="{FF2B5EF4-FFF2-40B4-BE49-F238E27FC236}">
                      <a16:creationId xmlns:a16="http://schemas.microsoft.com/office/drawing/2014/main" id="{8025983A-CF32-492E-96A0-7382004C801E}"/>
                    </a:ext>
                  </a:extLst>
                </p:cNvPr>
                <p:cNvSpPr/>
                <p:nvPr/>
              </p:nvSpPr>
              <p:spPr>
                <a:xfrm>
                  <a:off x="14269975" y="2509089"/>
                  <a:ext cx="149191" cy="149191"/>
                </a:xfrm>
                <a:custGeom>
                  <a:avLst/>
                  <a:gdLst>
                    <a:gd name="connsiteX0" fmla="*/ 74596 w 149191"/>
                    <a:gd name="connsiteY0" fmla="*/ 149192 h 149191"/>
                    <a:gd name="connsiteX1" fmla="*/ 149192 w 149191"/>
                    <a:gd name="connsiteY1" fmla="*/ 74596 h 149191"/>
                    <a:gd name="connsiteX2" fmla="*/ 74596 w 149191"/>
                    <a:gd name="connsiteY2" fmla="*/ 0 h 149191"/>
                    <a:gd name="connsiteX3" fmla="*/ 0 w 149191"/>
                    <a:gd name="connsiteY3" fmla="*/ 74596 h 149191"/>
                    <a:gd name="connsiteX4" fmla="*/ 74596 w 149191"/>
                    <a:gd name="connsiteY4" fmla="*/ 149192 h 1491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191" h="149191">
                      <a:moveTo>
                        <a:pt x="74596" y="149192"/>
                      </a:moveTo>
                      <a:cubicBezTo>
                        <a:pt x="116305" y="149192"/>
                        <a:pt x="149192" y="115503"/>
                        <a:pt x="149192" y="74596"/>
                      </a:cubicBezTo>
                      <a:cubicBezTo>
                        <a:pt x="149192" y="33689"/>
                        <a:pt x="115503" y="0"/>
                        <a:pt x="74596" y="0"/>
                      </a:cubicBezTo>
                      <a:cubicBezTo>
                        <a:pt x="32887" y="0"/>
                        <a:pt x="0" y="33689"/>
                        <a:pt x="0" y="74596"/>
                      </a:cubicBezTo>
                      <a:cubicBezTo>
                        <a:pt x="0" y="115503"/>
                        <a:pt x="32887" y="149192"/>
                        <a:pt x="74596" y="149192"/>
                      </a:cubicBez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6" name="Freeform: Shape 75">
                  <a:extLst>
                    <a:ext uri="{FF2B5EF4-FFF2-40B4-BE49-F238E27FC236}">
                      <a16:creationId xmlns:a16="http://schemas.microsoft.com/office/drawing/2014/main" id="{75048989-5A03-49CF-B2BD-A5B49A52B1D2}"/>
                    </a:ext>
                  </a:extLst>
                </p:cNvPr>
                <p:cNvSpPr/>
                <p:nvPr/>
              </p:nvSpPr>
              <p:spPr>
                <a:xfrm>
                  <a:off x="14211422" y="2691969"/>
                  <a:ext cx="266299" cy="149993"/>
                </a:xfrm>
                <a:custGeom>
                  <a:avLst/>
                  <a:gdLst>
                    <a:gd name="connsiteX0" fmla="*/ 133150 w 266299"/>
                    <a:gd name="connsiteY0" fmla="*/ 0 h 149993"/>
                    <a:gd name="connsiteX1" fmla="*/ 266299 w 266299"/>
                    <a:gd name="connsiteY1" fmla="*/ 133150 h 149993"/>
                    <a:gd name="connsiteX2" fmla="*/ 266299 w 266299"/>
                    <a:gd name="connsiteY2" fmla="*/ 149994 h 149993"/>
                    <a:gd name="connsiteX3" fmla="*/ 0 w 266299"/>
                    <a:gd name="connsiteY3" fmla="*/ 149994 h 149993"/>
                    <a:gd name="connsiteX4" fmla="*/ 0 w 266299"/>
                    <a:gd name="connsiteY4" fmla="*/ 133150 h 149993"/>
                    <a:gd name="connsiteX5" fmla="*/ 133150 w 266299"/>
                    <a:gd name="connsiteY5" fmla="*/ 0 h 149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299" h="149993">
                      <a:moveTo>
                        <a:pt x="133150" y="0"/>
                      </a:moveTo>
                      <a:cubicBezTo>
                        <a:pt x="206943" y="0"/>
                        <a:pt x="266299" y="59356"/>
                        <a:pt x="266299" y="133150"/>
                      </a:cubicBezTo>
                      <a:lnTo>
                        <a:pt x="266299" y="149994"/>
                      </a:lnTo>
                      <a:lnTo>
                        <a:pt x="0" y="149994"/>
                      </a:lnTo>
                      <a:lnTo>
                        <a:pt x="0" y="133150"/>
                      </a:lnTo>
                      <a:cubicBezTo>
                        <a:pt x="0" y="59356"/>
                        <a:pt x="59356" y="0"/>
                        <a:pt x="133150" y="0"/>
                      </a:cubicBez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grpSp>
        <p:nvGrpSpPr>
          <p:cNvPr id="90" name="Graphic 5">
            <a:extLst>
              <a:ext uri="{FF2B5EF4-FFF2-40B4-BE49-F238E27FC236}">
                <a16:creationId xmlns:a16="http://schemas.microsoft.com/office/drawing/2014/main" id="{70DDC97A-A5D5-4C58-826F-70469F9FB790}"/>
              </a:ext>
              <a:ext uri="{C183D7F6-B498-43B3-948B-1728B52AA6E4}">
                <adec:decorative xmlns:adec="http://schemas.microsoft.com/office/drawing/2017/decorative" val="1"/>
              </a:ext>
            </a:extLst>
          </p:cNvPr>
          <p:cNvGrpSpPr/>
          <p:nvPr/>
        </p:nvGrpSpPr>
        <p:grpSpPr>
          <a:xfrm>
            <a:off x="10314571" y="5430120"/>
            <a:ext cx="967308" cy="967308"/>
            <a:chOff x="11107275" y="4998022"/>
            <a:chExt cx="1108509" cy="1108509"/>
          </a:xfrm>
        </p:grpSpPr>
        <p:sp>
          <p:nvSpPr>
            <p:cNvPr id="91" name="Freeform: Shape 90">
              <a:extLst>
                <a:ext uri="{FF2B5EF4-FFF2-40B4-BE49-F238E27FC236}">
                  <a16:creationId xmlns:a16="http://schemas.microsoft.com/office/drawing/2014/main" id="{1D4ED5D2-A2F6-42F6-AF9E-BF4B7CEBAA7A}"/>
                </a:ext>
              </a:extLst>
            </p:cNvPr>
            <p:cNvSpPr/>
            <p:nvPr/>
          </p:nvSpPr>
          <p:spPr>
            <a:xfrm>
              <a:off x="11107275" y="4998022"/>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2"/>
                    <a:pt x="860361" y="1108510"/>
                    <a:pt x="554255" y="1108510"/>
                  </a:cubicBezTo>
                  <a:cubicBezTo>
                    <a:pt x="248148" y="1108510"/>
                    <a:pt x="0" y="860361"/>
                    <a:pt x="0" y="554255"/>
                  </a:cubicBezTo>
                  <a:cubicBezTo>
                    <a:pt x="0" y="248148"/>
                    <a:pt x="248148" y="0"/>
                    <a:pt x="554255" y="0"/>
                  </a:cubicBezTo>
                  <a:cubicBezTo>
                    <a:pt x="860361" y="0"/>
                    <a:pt x="1108509" y="248149"/>
                    <a:pt x="1108509" y="554255"/>
                  </a:cubicBezTo>
                  <a:close/>
                </a:path>
              </a:pathLst>
            </a:custGeom>
            <a:solidFill>
              <a:schemeClr val="accent1">
                <a:lumMod val="10000"/>
              </a:schemeClr>
            </a:solidFill>
            <a:ln w="12017"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92" name="Graphic 5">
              <a:extLst>
                <a:ext uri="{FF2B5EF4-FFF2-40B4-BE49-F238E27FC236}">
                  <a16:creationId xmlns:a16="http://schemas.microsoft.com/office/drawing/2014/main" id="{70DDC97A-A5D5-4C58-826F-70469F9FB790}"/>
                </a:ext>
              </a:extLst>
            </p:cNvPr>
            <p:cNvGrpSpPr/>
            <p:nvPr/>
          </p:nvGrpSpPr>
          <p:grpSpPr>
            <a:xfrm>
              <a:off x="11364750" y="5253894"/>
              <a:ext cx="599974" cy="599974"/>
              <a:chOff x="11364750" y="5253894"/>
              <a:chExt cx="599974" cy="599974"/>
            </a:xfrm>
          </p:grpSpPr>
          <p:grpSp>
            <p:nvGrpSpPr>
              <p:cNvPr id="93" name="Graphic 5">
                <a:extLst>
                  <a:ext uri="{FF2B5EF4-FFF2-40B4-BE49-F238E27FC236}">
                    <a16:creationId xmlns:a16="http://schemas.microsoft.com/office/drawing/2014/main" id="{70DDC97A-A5D5-4C58-826F-70469F9FB790}"/>
                  </a:ext>
                </a:extLst>
              </p:cNvPr>
              <p:cNvGrpSpPr/>
              <p:nvPr/>
            </p:nvGrpSpPr>
            <p:grpSpPr>
              <a:xfrm>
                <a:off x="11533192" y="5253894"/>
                <a:ext cx="431532" cy="431532"/>
                <a:chOff x="11533192" y="5253894"/>
                <a:chExt cx="431532" cy="431532"/>
              </a:xfrm>
              <a:solidFill>
                <a:srgbClr val="0078D4"/>
              </a:solidFill>
            </p:grpSpPr>
            <p:sp>
              <p:nvSpPr>
                <p:cNvPr id="94" name="Freeform: Shape 93">
                  <a:extLst>
                    <a:ext uri="{FF2B5EF4-FFF2-40B4-BE49-F238E27FC236}">
                      <a16:creationId xmlns:a16="http://schemas.microsoft.com/office/drawing/2014/main" id="{51561D7C-C84B-427B-B0AD-D4C223E59B6D}"/>
                    </a:ext>
                  </a:extLst>
                </p:cNvPr>
                <p:cNvSpPr/>
                <p:nvPr/>
              </p:nvSpPr>
              <p:spPr>
                <a:xfrm>
                  <a:off x="11552075" y="5273144"/>
                  <a:ext cx="393766" cy="393833"/>
                </a:xfrm>
                <a:custGeom>
                  <a:avLst/>
                  <a:gdLst>
                    <a:gd name="connsiteX0" fmla="*/ 196883 w 393766"/>
                    <a:gd name="connsiteY0" fmla="*/ 56147 h 393833"/>
                    <a:gd name="connsiteX1" fmla="*/ 249020 w 393766"/>
                    <a:gd name="connsiteY1" fmla="*/ 65773 h 393833"/>
                    <a:gd name="connsiteX2" fmla="*/ 327626 w 393766"/>
                    <a:gd name="connsiteY2" fmla="*/ 248653 h 393833"/>
                    <a:gd name="connsiteX3" fmla="*/ 197685 w 393766"/>
                    <a:gd name="connsiteY3" fmla="*/ 336884 h 393833"/>
                    <a:gd name="connsiteX4" fmla="*/ 145548 w 393766"/>
                    <a:gd name="connsiteY4" fmla="*/ 327259 h 393833"/>
                    <a:gd name="connsiteX5" fmla="*/ 68546 w 393766"/>
                    <a:gd name="connsiteY5" fmla="*/ 252663 h 393833"/>
                    <a:gd name="connsiteX6" fmla="*/ 66942 w 393766"/>
                    <a:gd name="connsiteY6" fmla="*/ 145181 h 393833"/>
                    <a:gd name="connsiteX7" fmla="*/ 196883 w 393766"/>
                    <a:gd name="connsiteY7" fmla="*/ 56147 h 393833"/>
                    <a:gd name="connsiteX8" fmla="*/ 196883 w 393766"/>
                    <a:gd name="connsiteY8" fmla="*/ 0 h 393833"/>
                    <a:gd name="connsiteX9" fmla="*/ 14003 w 393766"/>
                    <a:gd name="connsiteY9" fmla="*/ 123524 h 393833"/>
                    <a:gd name="connsiteX10" fmla="*/ 123892 w 393766"/>
                    <a:gd name="connsiteY10" fmla="*/ 379396 h 393833"/>
                    <a:gd name="connsiteX11" fmla="*/ 196883 w 393766"/>
                    <a:gd name="connsiteY11" fmla="*/ 393834 h 393833"/>
                    <a:gd name="connsiteX12" fmla="*/ 379763 w 393766"/>
                    <a:gd name="connsiteY12" fmla="*/ 270310 h 393833"/>
                    <a:gd name="connsiteX13" fmla="*/ 269875 w 393766"/>
                    <a:gd name="connsiteY13" fmla="*/ 14438 h 393833"/>
                    <a:gd name="connsiteX14" fmla="*/ 196883 w 393766"/>
                    <a:gd name="connsiteY14" fmla="*/ 0 h 393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93766" h="393833">
                      <a:moveTo>
                        <a:pt x="196883" y="56147"/>
                      </a:moveTo>
                      <a:cubicBezTo>
                        <a:pt x="214530" y="56147"/>
                        <a:pt x="232176" y="59356"/>
                        <a:pt x="249020" y="65773"/>
                      </a:cubicBezTo>
                      <a:cubicBezTo>
                        <a:pt x="321209" y="94649"/>
                        <a:pt x="356502" y="176463"/>
                        <a:pt x="327626" y="248653"/>
                      </a:cubicBezTo>
                      <a:cubicBezTo>
                        <a:pt x="306772" y="302394"/>
                        <a:pt x="254635" y="336884"/>
                        <a:pt x="197685" y="336884"/>
                      </a:cubicBezTo>
                      <a:cubicBezTo>
                        <a:pt x="180039" y="336884"/>
                        <a:pt x="162393" y="333676"/>
                        <a:pt x="145548" y="327259"/>
                      </a:cubicBezTo>
                      <a:cubicBezTo>
                        <a:pt x="111058" y="312821"/>
                        <a:pt x="82984" y="286352"/>
                        <a:pt x="68546" y="252663"/>
                      </a:cubicBezTo>
                      <a:cubicBezTo>
                        <a:pt x="53306" y="218173"/>
                        <a:pt x="53306" y="179672"/>
                        <a:pt x="66942" y="145181"/>
                      </a:cubicBezTo>
                      <a:cubicBezTo>
                        <a:pt x="87797" y="90638"/>
                        <a:pt x="138330" y="56147"/>
                        <a:pt x="196883" y="56147"/>
                      </a:cubicBezTo>
                      <a:close/>
                      <a:moveTo>
                        <a:pt x="196883" y="0"/>
                      </a:moveTo>
                      <a:cubicBezTo>
                        <a:pt x="118277" y="0"/>
                        <a:pt x="44483" y="46522"/>
                        <a:pt x="14003" y="123524"/>
                      </a:cubicBezTo>
                      <a:cubicBezTo>
                        <a:pt x="-26102" y="224589"/>
                        <a:pt x="22826" y="339291"/>
                        <a:pt x="123892" y="379396"/>
                      </a:cubicBezTo>
                      <a:cubicBezTo>
                        <a:pt x="147955" y="389021"/>
                        <a:pt x="172820" y="393834"/>
                        <a:pt x="196883" y="393834"/>
                      </a:cubicBezTo>
                      <a:cubicBezTo>
                        <a:pt x="275490" y="393834"/>
                        <a:pt x="349283" y="347312"/>
                        <a:pt x="379763" y="270310"/>
                      </a:cubicBezTo>
                      <a:cubicBezTo>
                        <a:pt x="419869" y="169245"/>
                        <a:pt x="370940" y="54544"/>
                        <a:pt x="269875" y="14438"/>
                      </a:cubicBezTo>
                      <a:cubicBezTo>
                        <a:pt x="245009" y="4813"/>
                        <a:pt x="220946" y="0"/>
                        <a:pt x="196883" y="0"/>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5" name="Freeform: Shape 94">
                  <a:extLst>
                    <a:ext uri="{FF2B5EF4-FFF2-40B4-BE49-F238E27FC236}">
                      <a16:creationId xmlns:a16="http://schemas.microsoft.com/office/drawing/2014/main" id="{2B438A72-BF9C-40E2-A7C9-C4F000A8AF9A}"/>
                    </a:ext>
                  </a:extLst>
                </p:cNvPr>
                <p:cNvSpPr/>
                <p:nvPr/>
              </p:nvSpPr>
              <p:spPr>
                <a:xfrm>
                  <a:off x="11794679" y="5253894"/>
                  <a:ext cx="59355" cy="52938"/>
                </a:xfrm>
                <a:custGeom>
                  <a:avLst/>
                  <a:gdLst>
                    <a:gd name="connsiteX0" fmla="*/ 13636 w 59355"/>
                    <a:gd name="connsiteY0" fmla="*/ 0 h 52938"/>
                    <a:gd name="connsiteX1" fmla="*/ 0 w 59355"/>
                    <a:gd name="connsiteY1" fmla="*/ 34490 h 52938"/>
                    <a:gd name="connsiteX2" fmla="*/ 45720 w 59355"/>
                    <a:gd name="connsiteY2" fmla="*/ 52939 h 52938"/>
                    <a:gd name="connsiteX3" fmla="*/ 59356 w 59355"/>
                    <a:gd name="connsiteY3" fmla="*/ 18448 h 52938"/>
                    <a:gd name="connsiteX4" fmla="*/ 13636 w 59355"/>
                    <a:gd name="connsiteY4" fmla="*/ 0 h 52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55" h="52938">
                      <a:moveTo>
                        <a:pt x="13636" y="0"/>
                      </a:moveTo>
                      <a:lnTo>
                        <a:pt x="0" y="34490"/>
                      </a:lnTo>
                      <a:lnTo>
                        <a:pt x="45720" y="52939"/>
                      </a:lnTo>
                      <a:lnTo>
                        <a:pt x="59356" y="18448"/>
                      </a:lnTo>
                      <a:lnTo>
                        <a:pt x="13636"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6" name="Freeform: Shape 95">
                  <a:extLst>
                    <a:ext uri="{FF2B5EF4-FFF2-40B4-BE49-F238E27FC236}">
                      <a16:creationId xmlns:a16="http://schemas.microsoft.com/office/drawing/2014/main" id="{E463143A-BA60-42BE-AC09-49115F92FEF2}"/>
                    </a:ext>
                  </a:extLst>
                </p:cNvPr>
                <p:cNvSpPr/>
                <p:nvPr/>
              </p:nvSpPr>
              <p:spPr>
                <a:xfrm>
                  <a:off x="11643081" y="5632487"/>
                  <a:ext cx="59355" cy="52938"/>
                </a:xfrm>
                <a:custGeom>
                  <a:avLst/>
                  <a:gdLst>
                    <a:gd name="connsiteX0" fmla="*/ 13636 w 59355"/>
                    <a:gd name="connsiteY0" fmla="*/ 0 h 52938"/>
                    <a:gd name="connsiteX1" fmla="*/ 0 w 59355"/>
                    <a:gd name="connsiteY1" fmla="*/ 34490 h 52938"/>
                    <a:gd name="connsiteX2" fmla="*/ 45720 w 59355"/>
                    <a:gd name="connsiteY2" fmla="*/ 52939 h 52938"/>
                    <a:gd name="connsiteX3" fmla="*/ 59356 w 59355"/>
                    <a:gd name="connsiteY3" fmla="*/ 18448 h 52938"/>
                    <a:gd name="connsiteX4" fmla="*/ 13636 w 59355"/>
                    <a:gd name="connsiteY4" fmla="*/ 0 h 52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55" h="52938">
                      <a:moveTo>
                        <a:pt x="13636" y="0"/>
                      </a:moveTo>
                      <a:lnTo>
                        <a:pt x="0" y="34490"/>
                      </a:lnTo>
                      <a:lnTo>
                        <a:pt x="45720" y="52939"/>
                      </a:lnTo>
                      <a:lnTo>
                        <a:pt x="59356" y="18448"/>
                      </a:lnTo>
                      <a:lnTo>
                        <a:pt x="13636"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7" name="Freeform: Shape 96">
                  <a:extLst>
                    <a:ext uri="{FF2B5EF4-FFF2-40B4-BE49-F238E27FC236}">
                      <a16:creationId xmlns:a16="http://schemas.microsoft.com/office/drawing/2014/main" id="{0916F1CA-B58C-4C8A-BD91-273930EF1A32}"/>
                    </a:ext>
                  </a:extLst>
                </p:cNvPr>
                <p:cNvSpPr/>
                <p:nvPr/>
              </p:nvSpPr>
              <p:spPr>
                <a:xfrm>
                  <a:off x="11911786" y="5515380"/>
                  <a:ext cx="52938" cy="59355"/>
                </a:xfrm>
                <a:custGeom>
                  <a:avLst/>
                  <a:gdLst>
                    <a:gd name="connsiteX0" fmla="*/ 18448 w 52938"/>
                    <a:gd name="connsiteY0" fmla="*/ 0 h 59355"/>
                    <a:gd name="connsiteX1" fmla="*/ 0 w 52938"/>
                    <a:gd name="connsiteY1" fmla="*/ 45720 h 59355"/>
                    <a:gd name="connsiteX2" fmla="*/ 34490 w 52938"/>
                    <a:gd name="connsiteY2" fmla="*/ 59356 h 59355"/>
                    <a:gd name="connsiteX3" fmla="*/ 52939 w 52938"/>
                    <a:gd name="connsiteY3" fmla="*/ 13636 h 59355"/>
                    <a:gd name="connsiteX4" fmla="*/ 18448 w 52938"/>
                    <a:gd name="connsiteY4" fmla="*/ 0 h 59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59355">
                      <a:moveTo>
                        <a:pt x="18448" y="0"/>
                      </a:moveTo>
                      <a:lnTo>
                        <a:pt x="0" y="45720"/>
                      </a:lnTo>
                      <a:lnTo>
                        <a:pt x="34490" y="59356"/>
                      </a:lnTo>
                      <a:lnTo>
                        <a:pt x="52939" y="13636"/>
                      </a:lnTo>
                      <a:lnTo>
                        <a:pt x="18448"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8" name="Freeform: Shape 97">
                  <a:extLst>
                    <a:ext uri="{FF2B5EF4-FFF2-40B4-BE49-F238E27FC236}">
                      <a16:creationId xmlns:a16="http://schemas.microsoft.com/office/drawing/2014/main" id="{5738FA49-F01F-4A0B-92B0-320548A0BC77}"/>
                    </a:ext>
                  </a:extLst>
                </p:cNvPr>
                <p:cNvSpPr/>
                <p:nvPr/>
              </p:nvSpPr>
              <p:spPr>
                <a:xfrm>
                  <a:off x="11533192" y="5364584"/>
                  <a:ext cx="52938" cy="59355"/>
                </a:xfrm>
                <a:custGeom>
                  <a:avLst/>
                  <a:gdLst>
                    <a:gd name="connsiteX0" fmla="*/ 18449 w 52938"/>
                    <a:gd name="connsiteY0" fmla="*/ 0 h 59355"/>
                    <a:gd name="connsiteX1" fmla="*/ 0 w 52938"/>
                    <a:gd name="connsiteY1" fmla="*/ 45720 h 59355"/>
                    <a:gd name="connsiteX2" fmla="*/ 34491 w 52938"/>
                    <a:gd name="connsiteY2" fmla="*/ 59356 h 59355"/>
                    <a:gd name="connsiteX3" fmla="*/ 52939 w 52938"/>
                    <a:gd name="connsiteY3" fmla="*/ 13636 h 59355"/>
                    <a:gd name="connsiteX4" fmla="*/ 18449 w 52938"/>
                    <a:gd name="connsiteY4" fmla="*/ 0 h 59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59355">
                      <a:moveTo>
                        <a:pt x="18449" y="0"/>
                      </a:moveTo>
                      <a:lnTo>
                        <a:pt x="0" y="45720"/>
                      </a:lnTo>
                      <a:lnTo>
                        <a:pt x="34491" y="59356"/>
                      </a:lnTo>
                      <a:lnTo>
                        <a:pt x="52939" y="13636"/>
                      </a:lnTo>
                      <a:lnTo>
                        <a:pt x="18449"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9" name="Freeform: Shape 98">
                  <a:extLst>
                    <a:ext uri="{FF2B5EF4-FFF2-40B4-BE49-F238E27FC236}">
                      <a16:creationId xmlns:a16="http://schemas.microsoft.com/office/drawing/2014/main" id="{71CCAD57-17BD-4C39-A1D0-20935B3B8F27}"/>
                    </a:ext>
                  </a:extLst>
                </p:cNvPr>
                <p:cNvSpPr/>
                <p:nvPr/>
              </p:nvSpPr>
              <p:spPr>
                <a:xfrm>
                  <a:off x="11534797" y="5520193"/>
                  <a:ext cx="52938" cy="59355"/>
                </a:xfrm>
                <a:custGeom>
                  <a:avLst/>
                  <a:gdLst>
                    <a:gd name="connsiteX0" fmla="*/ 33688 w 52938"/>
                    <a:gd name="connsiteY0" fmla="*/ 0 h 59355"/>
                    <a:gd name="connsiteX1" fmla="*/ 0 w 52938"/>
                    <a:gd name="connsiteY1" fmla="*/ 14438 h 59355"/>
                    <a:gd name="connsiteX2" fmla="*/ 19250 w 52938"/>
                    <a:gd name="connsiteY2" fmla="*/ 59355 h 59355"/>
                    <a:gd name="connsiteX3" fmla="*/ 52939 w 52938"/>
                    <a:gd name="connsiteY3" fmla="*/ 44918 h 59355"/>
                    <a:gd name="connsiteX4" fmla="*/ 33688 w 52938"/>
                    <a:gd name="connsiteY4" fmla="*/ 0 h 59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59355">
                      <a:moveTo>
                        <a:pt x="33688" y="0"/>
                      </a:moveTo>
                      <a:lnTo>
                        <a:pt x="0" y="14438"/>
                      </a:lnTo>
                      <a:lnTo>
                        <a:pt x="19250" y="59355"/>
                      </a:lnTo>
                      <a:lnTo>
                        <a:pt x="52939" y="44918"/>
                      </a:lnTo>
                      <a:lnTo>
                        <a:pt x="33688"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0" name="Freeform: Shape 99">
                  <a:extLst>
                    <a:ext uri="{FF2B5EF4-FFF2-40B4-BE49-F238E27FC236}">
                      <a16:creationId xmlns:a16="http://schemas.microsoft.com/office/drawing/2014/main" id="{983786D6-A6AB-40F9-B269-B489EF522781}"/>
                    </a:ext>
                  </a:extLst>
                </p:cNvPr>
                <p:cNvSpPr/>
                <p:nvPr/>
              </p:nvSpPr>
              <p:spPr>
                <a:xfrm>
                  <a:off x="11909380" y="5359772"/>
                  <a:ext cx="52938" cy="59355"/>
                </a:xfrm>
                <a:custGeom>
                  <a:avLst/>
                  <a:gdLst>
                    <a:gd name="connsiteX0" fmla="*/ 33689 w 52938"/>
                    <a:gd name="connsiteY0" fmla="*/ 0 h 59355"/>
                    <a:gd name="connsiteX1" fmla="*/ 0 w 52938"/>
                    <a:gd name="connsiteY1" fmla="*/ 14438 h 59355"/>
                    <a:gd name="connsiteX2" fmla="*/ 19251 w 52938"/>
                    <a:gd name="connsiteY2" fmla="*/ 59355 h 59355"/>
                    <a:gd name="connsiteX3" fmla="*/ 52939 w 52938"/>
                    <a:gd name="connsiteY3" fmla="*/ 44918 h 59355"/>
                    <a:gd name="connsiteX4" fmla="*/ 33689 w 52938"/>
                    <a:gd name="connsiteY4" fmla="*/ 0 h 59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59355">
                      <a:moveTo>
                        <a:pt x="33689" y="0"/>
                      </a:moveTo>
                      <a:lnTo>
                        <a:pt x="0" y="14438"/>
                      </a:lnTo>
                      <a:lnTo>
                        <a:pt x="19251" y="59355"/>
                      </a:lnTo>
                      <a:lnTo>
                        <a:pt x="52939" y="44918"/>
                      </a:lnTo>
                      <a:lnTo>
                        <a:pt x="33689"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1" name="Freeform: Shape 100">
                  <a:extLst>
                    <a:ext uri="{FF2B5EF4-FFF2-40B4-BE49-F238E27FC236}">
                      <a16:creationId xmlns:a16="http://schemas.microsoft.com/office/drawing/2014/main" id="{3BBB9A13-3EC6-486A-90FE-53BE3041E498}"/>
                    </a:ext>
                  </a:extLst>
                </p:cNvPr>
                <p:cNvSpPr/>
                <p:nvPr/>
              </p:nvSpPr>
              <p:spPr>
                <a:xfrm>
                  <a:off x="11799491" y="5630081"/>
                  <a:ext cx="59355" cy="52939"/>
                </a:xfrm>
                <a:custGeom>
                  <a:avLst/>
                  <a:gdLst>
                    <a:gd name="connsiteX0" fmla="*/ 44918 w 59355"/>
                    <a:gd name="connsiteY0" fmla="*/ 0 h 52939"/>
                    <a:gd name="connsiteX1" fmla="*/ 0 w 59355"/>
                    <a:gd name="connsiteY1" fmla="*/ 19251 h 52939"/>
                    <a:gd name="connsiteX2" fmla="*/ 14438 w 59355"/>
                    <a:gd name="connsiteY2" fmla="*/ 52939 h 52939"/>
                    <a:gd name="connsiteX3" fmla="*/ 59356 w 59355"/>
                    <a:gd name="connsiteY3" fmla="*/ 33689 h 52939"/>
                    <a:gd name="connsiteX4" fmla="*/ 44918 w 59355"/>
                    <a:gd name="connsiteY4" fmla="*/ 0 h 529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55" h="52939">
                      <a:moveTo>
                        <a:pt x="44918" y="0"/>
                      </a:moveTo>
                      <a:lnTo>
                        <a:pt x="0" y="19251"/>
                      </a:lnTo>
                      <a:lnTo>
                        <a:pt x="14438" y="52939"/>
                      </a:lnTo>
                      <a:lnTo>
                        <a:pt x="59356" y="33689"/>
                      </a:lnTo>
                      <a:lnTo>
                        <a:pt x="44918"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2" name="Freeform: Shape 101">
                  <a:extLst>
                    <a:ext uri="{FF2B5EF4-FFF2-40B4-BE49-F238E27FC236}">
                      <a16:creationId xmlns:a16="http://schemas.microsoft.com/office/drawing/2014/main" id="{8C8C4293-CC09-4DA0-854A-C21693CB9958}"/>
                    </a:ext>
                  </a:extLst>
                </p:cNvPr>
                <p:cNvSpPr/>
                <p:nvPr/>
              </p:nvSpPr>
              <p:spPr>
                <a:xfrm>
                  <a:off x="11638268" y="5255498"/>
                  <a:ext cx="59355" cy="52938"/>
                </a:xfrm>
                <a:custGeom>
                  <a:avLst/>
                  <a:gdLst>
                    <a:gd name="connsiteX0" fmla="*/ 44918 w 59355"/>
                    <a:gd name="connsiteY0" fmla="*/ 0 h 52938"/>
                    <a:gd name="connsiteX1" fmla="*/ 0 w 59355"/>
                    <a:gd name="connsiteY1" fmla="*/ 19250 h 52938"/>
                    <a:gd name="connsiteX2" fmla="*/ 14438 w 59355"/>
                    <a:gd name="connsiteY2" fmla="*/ 52939 h 52938"/>
                    <a:gd name="connsiteX3" fmla="*/ 59356 w 59355"/>
                    <a:gd name="connsiteY3" fmla="*/ 33688 h 52938"/>
                    <a:gd name="connsiteX4" fmla="*/ 44918 w 59355"/>
                    <a:gd name="connsiteY4" fmla="*/ 0 h 52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55" h="52938">
                      <a:moveTo>
                        <a:pt x="44918" y="0"/>
                      </a:moveTo>
                      <a:lnTo>
                        <a:pt x="0" y="19250"/>
                      </a:lnTo>
                      <a:lnTo>
                        <a:pt x="14438" y="52939"/>
                      </a:lnTo>
                      <a:lnTo>
                        <a:pt x="59356" y="33688"/>
                      </a:lnTo>
                      <a:lnTo>
                        <a:pt x="44918"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03" name="Graphic 5">
                <a:extLst>
                  <a:ext uri="{FF2B5EF4-FFF2-40B4-BE49-F238E27FC236}">
                    <a16:creationId xmlns:a16="http://schemas.microsoft.com/office/drawing/2014/main" id="{70DDC97A-A5D5-4C58-826F-70469F9FB790}"/>
                  </a:ext>
                </a:extLst>
              </p:cNvPr>
              <p:cNvGrpSpPr/>
              <p:nvPr/>
            </p:nvGrpSpPr>
            <p:grpSpPr>
              <a:xfrm>
                <a:off x="11364750" y="5590778"/>
                <a:ext cx="262288" cy="263090"/>
                <a:chOff x="11364750" y="5590778"/>
                <a:chExt cx="262288" cy="263090"/>
              </a:xfrm>
              <a:solidFill>
                <a:srgbClr val="50E6FF"/>
              </a:solidFill>
            </p:grpSpPr>
            <p:sp>
              <p:nvSpPr>
                <p:cNvPr id="104" name="Freeform: Shape 103">
                  <a:extLst>
                    <a:ext uri="{FF2B5EF4-FFF2-40B4-BE49-F238E27FC236}">
                      <a16:creationId xmlns:a16="http://schemas.microsoft.com/office/drawing/2014/main" id="{774C2E37-396B-4D60-B31E-273F68BEF4C2}"/>
                    </a:ext>
                  </a:extLst>
                </p:cNvPr>
                <p:cNvSpPr/>
                <p:nvPr/>
              </p:nvSpPr>
              <p:spPr>
                <a:xfrm>
                  <a:off x="11383161" y="5610830"/>
                  <a:ext cx="224636" cy="225391"/>
                </a:xfrm>
                <a:custGeom>
                  <a:avLst/>
                  <a:gdLst>
                    <a:gd name="connsiteX0" fmla="*/ 112332 w 224636"/>
                    <a:gd name="connsiteY0" fmla="*/ 56147 h 225391"/>
                    <a:gd name="connsiteX1" fmla="*/ 168480 w 224636"/>
                    <a:gd name="connsiteY1" fmla="*/ 111492 h 225391"/>
                    <a:gd name="connsiteX2" fmla="*/ 113134 w 224636"/>
                    <a:gd name="connsiteY2" fmla="*/ 168442 h 225391"/>
                    <a:gd name="connsiteX3" fmla="*/ 112332 w 224636"/>
                    <a:gd name="connsiteY3" fmla="*/ 168442 h 225391"/>
                    <a:gd name="connsiteX4" fmla="*/ 56185 w 224636"/>
                    <a:gd name="connsiteY4" fmla="*/ 113097 h 225391"/>
                    <a:gd name="connsiteX5" fmla="*/ 111530 w 224636"/>
                    <a:gd name="connsiteY5" fmla="*/ 56147 h 225391"/>
                    <a:gd name="connsiteX6" fmla="*/ 112332 w 224636"/>
                    <a:gd name="connsiteY6" fmla="*/ 56147 h 225391"/>
                    <a:gd name="connsiteX7" fmla="*/ 112332 w 224636"/>
                    <a:gd name="connsiteY7" fmla="*/ 0 h 225391"/>
                    <a:gd name="connsiteX8" fmla="*/ 110728 w 224636"/>
                    <a:gd name="connsiteY8" fmla="*/ 0 h 225391"/>
                    <a:gd name="connsiteX9" fmla="*/ 38 w 224636"/>
                    <a:gd name="connsiteY9" fmla="*/ 114701 h 225391"/>
                    <a:gd name="connsiteX10" fmla="*/ 112332 w 224636"/>
                    <a:gd name="connsiteY10" fmla="*/ 225391 h 225391"/>
                    <a:gd name="connsiteX11" fmla="*/ 113937 w 224636"/>
                    <a:gd name="connsiteY11" fmla="*/ 225391 h 225391"/>
                    <a:gd name="connsiteX12" fmla="*/ 224627 w 224636"/>
                    <a:gd name="connsiteY12" fmla="*/ 110690 h 225391"/>
                    <a:gd name="connsiteX13" fmla="*/ 112332 w 224636"/>
                    <a:gd name="connsiteY13" fmla="*/ 0 h 225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4636" h="225391">
                      <a:moveTo>
                        <a:pt x="112332" y="56147"/>
                      </a:moveTo>
                      <a:cubicBezTo>
                        <a:pt x="142812" y="56147"/>
                        <a:pt x="167678" y="81012"/>
                        <a:pt x="168480" y="111492"/>
                      </a:cubicBezTo>
                      <a:cubicBezTo>
                        <a:pt x="169282" y="142775"/>
                        <a:pt x="144417" y="168442"/>
                        <a:pt x="113134" y="168442"/>
                      </a:cubicBezTo>
                      <a:lnTo>
                        <a:pt x="112332" y="168442"/>
                      </a:lnTo>
                      <a:cubicBezTo>
                        <a:pt x="81852" y="168442"/>
                        <a:pt x="56185" y="143577"/>
                        <a:pt x="56185" y="113097"/>
                      </a:cubicBezTo>
                      <a:cubicBezTo>
                        <a:pt x="55383" y="81815"/>
                        <a:pt x="80248" y="56147"/>
                        <a:pt x="111530" y="56147"/>
                      </a:cubicBezTo>
                      <a:lnTo>
                        <a:pt x="112332" y="56147"/>
                      </a:lnTo>
                      <a:close/>
                      <a:moveTo>
                        <a:pt x="112332" y="0"/>
                      </a:moveTo>
                      <a:cubicBezTo>
                        <a:pt x="111530" y="0"/>
                        <a:pt x="111530" y="0"/>
                        <a:pt x="110728" y="0"/>
                      </a:cubicBezTo>
                      <a:cubicBezTo>
                        <a:pt x="48164" y="802"/>
                        <a:pt x="-1567" y="52137"/>
                        <a:pt x="38" y="114701"/>
                      </a:cubicBezTo>
                      <a:cubicBezTo>
                        <a:pt x="840" y="176463"/>
                        <a:pt x="51372" y="225391"/>
                        <a:pt x="112332" y="225391"/>
                      </a:cubicBezTo>
                      <a:cubicBezTo>
                        <a:pt x="113134" y="225391"/>
                        <a:pt x="113134" y="225391"/>
                        <a:pt x="113937" y="225391"/>
                      </a:cubicBezTo>
                      <a:cubicBezTo>
                        <a:pt x="175699" y="224589"/>
                        <a:pt x="225429" y="173255"/>
                        <a:pt x="224627" y="110690"/>
                      </a:cubicBezTo>
                      <a:cubicBezTo>
                        <a:pt x="223825" y="49731"/>
                        <a:pt x="174094" y="0"/>
                        <a:pt x="112332" y="0"/>
                      </a:cubicBez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5" name="Freeform: Shape 104">
                  <a:extLst>
                    <a:ext uri="{FF2B5EF4-FFF2-40B4-BE49-F238E27FC236}">
                      <a16:creationId xmlns:a16="http://schemas.microsoft.com/office/drawing/2014/main" id="{38AFF8B2-97C1-404F-8C73-0B5C1CB20178}"/>
                    </a:ext>
                  </a:extLst>
                </p:cNvPr>
                <p:cNvSpPr/>
                <p:nvPr/>
              </p:nvSpPr>
              <p:spPr>
                <a:xfrm>
                  <a:off x="11479451" y="5590778"/>
                  <a:ext cx="28073" cy="24063"/>
                </a:xfrm>
                <a:custGeom>
                  <a:avLst/>
                  <a:gdLst>
                    <a:gd name="connsiteX0" fmla="*/ 28074 w 28073"/>
                    <a:gd name="connsiteY0" fmla="*/ 23261 h 24063"/>
                    <a:gd name="connsiteX1" fmla="*/ 802 w 28073"/>
                    <a:gd name="connsiteY1" fmla="*/ 24063 h 24063"/>
                    <a:gd name="connsiteX2" fmla="*/ 0 w 28073"/>
                    <a:gd name="connsiteY2" fmla="*/ 802 h 24063"/>
                    <a:gd name="connsiteX3" fmla="*/ 27272 w 28073"/>
                    <a:gd name="connsiteY3" fmla="*/ 0 h 24063"/>
                    <a:gd name="connsiteX4" fmla="*/ 28074 w 28073"/>
                    <a:gd name="connsiteY4" fmla="*/ 23261 h 240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73" h="24063">
                      <a:moveTo>
                        <a:pt x="28074" y="23261"/>
                      </a:moveTo>
                      <a:lnTo>
                        <a:pt x="802" y="24063"/>
                      </a:lnTo>
                      <a:lnTo>
                        <a:pt x="0" y="802"/>
                      </a:lnTo>
                      <a:lnTo>
                        <a:pt x="27272" y="0"/>
                      </a:lnTo>
                      <a:lnTo>
                        <a:pt x="28074" y="23261"/>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6" name="Freeform: Shape 105">
                  <a:extLst>
                    <a:ext uri="{FF2B5EF4-FFF2-40B4-BE49-F238E27FC236}">
                      <a16:creationId xmlns:a16="http://schemas.microsoft.com/office/drawing/2014/main" id="{2A76F14A-98DF-4522-BB1C-C6BDDCA67928}"/>
                    </a:ext>
                  </a:extLst>
                </p:cNvPr>
                <p:cNvSpPr/>
                <p:nvPr/>
              </p:nvSpPr>
              <p:spPr>
                <a:xfrm>
                  <a:off x="11484264" y="5829805"/>
                  <a:ext cx="28073" cy="24063"/>
                </a:xfrm>
                <a:custGeom>
                  <a:avLst/>
                  <a:gdLst>
                    <a:gd name="connsiteX0" fmla="*/ 28074 w 28073"/>
                    <a:gd name="connsiteY0" fmla="*/ 23261 h 24063"/>
                    <a:gd name="connsiteX1" fmla="*/ 802 w 28073"/>
                    <a:gd name="connsiteY1" fmla="*/ 24063 h 24063"/>
                    <a:gd name="connsiteX2" fmla="*/ 0 w 28073"/>
                    <a:gd name="connsiteY2" fmla="*/ 802 h 24063"/>
                    <a:gd name="connsiteX3" fmla="*/ 27272 w 28073"/>
                    <a:gd name="connsiteY3" fmla="*/ 0 h 24063"/>
                    <a:gd name="connsiteX4" fmla="*/ 28074 w 28073"/>
                    <a:gd name="connsiteY4" fmla="*/ 23261 h 240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73" h="24063">
                      <a:moveTo>
                        <a:pt x="28074" y="23261"/>
                      </a:moveTo>
                      <a:lnTo>
                        <a:pt x="802" y="24063"/>
                      </a:lnTo>
                      <a:lnTo>
                        <a:pt x="0" y="802"/>
                      </a:lnTo>
                      <a:lnTo>
                        <a:pt x="27272" y="0"/>
                      </a:lnTo>
                      <a:lnTo>
                        <a:pt x="28074" y="23261"/>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7" name="Freeform: Shape 106">
                  <a:extLst>
                    <a:ext uri="{FF2B5EF4-FFF2-40B4-BE49-F238E27FC236}">
                      <a16:creationId xmlns:a16="http://schemas.microsoft.com/office/drawing/2014/main" id="{47DC7B08-F099-4379-BF3C-06F2FC0B0102}"/>
                    </a:ext>
                  </a:extLst>
                </p:cNvPr>
                <p:cNvSpPr/>
                <p:nvPr/>
              </p:nvSpPr>
              <p:spPr>
                <a:xfrm>
                  <a:off x="11602976" y="5708687"/>
                  <a:ext cx="24063" cy="27271"/>
                </a:xfrm>
                <a:custGeom>
                  <a:avLst/>
                  <a:gdLst>
                    <a:gd name="connsiteX0" fmla="*/ 23261 w 24063"/>
                    <a:gd name="connsiteY0" fmla="*/ 0 h 27271"/>
                    <a:gd name="connsiteX1" fmla="*/ 24063 w 24063"/>
                    <a:gd name="connsiteY1" fmla="*/ 27271 h 27271"/>
                    <a:gd name="connsiteX2" fmla="*/ 802 w 24063"/>
                    <a:gd name="connsiteY2" fmla="*/ 27271 h 27271"/>
                    <a:gd name="connsiteX3" fmla="*/ 0 w 24063"/>
                    <a:gd name="connsiteY3" fmla="*/ 0 h 27271"/>
                    <a:gd name="connsiteX4" fmla="*/ 23261 w 24063"/>
                    <a:gd name="connsiteY4" fmla="*/ 0 h 2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63" h="27271">
                      <a:moveTo>
                        <a:pt x="23261" y="0"/>
                      </a:moveTo>
                      <a:lnTo>
                        <a:pt x="24063" y="27271"/>
                      </a:lnTo>
                      <a:lnTo>
                        <a:pt x="802" y="27271"/>
                      </a:lnTo>
                      <a:lnTo>
                        <a:pt x="0" y="0"/>
                      </a:lnTo>
                      <a:lnTo>
                        <a:pt x="23261"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8" name="Freeform: Shape 107">
                  <a:extLst>
                    <a:ext uri="{FF2B5EF4-FFF2-40B4-BE49-F238E27FC236}">
                      <a16:creationId xmlns:a16="http://schemas.microsoft.com/office/drawing/2014/main" id="{F9C97171-8CBE-4A66-83D1-F96699DB89B4}"/>
                    </a:ext>
                  </a:extLst>
                </p:cNvPr>
                <p:cNvSpPr/>
                <p:nvPr/>
              </p:nvSpPr>
              <p:spPr>
                <a:xfrm>
                  <a:off x="11364750" y="5708687"/>
                  <a:ext cx="24063" cy="27271"/>
                </a:xfrm>
                <a:custGeom>
                  <a:avLst/>
                  <a:gdLst>
                    <a:gd name="connsiteX0" fmla="*/ 23261 w 24063"/>
                    <a:gd name="connsiteY0" fmla="*/ 0 h 27271"/>
                    <a:gd name="connsiteX1" fmla="*/ 24063 w 24063"/>
                    <a:gd name="connsiteY1" fmla="*/ 27271 h 27271"/>
                    <a:gd name="connsiteX2" fmla="*/ 802 w 24063"/>
                    <a:gd name="connsiteY2" fmla="*/ 27271 h 27271"/>
                    <a:gd name="connsiteX3" fmla="*/ 0 w 24063"/>
                    <a:gd name="connsiteY3" fmla="*/ 0 h 27271"/>
                    <a:gd name="connsiteX4" fmla="*/ 23261 w 24063"/>
                    <a:gd name="connsiteY4" fmla="*/ 0 h 2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63" h="27271">
                      <a:moveTo>
                        <a:pt x="23261" y="0"/>
                      </a:moveTo>
                      <a:lnTo>
                        <a:pt x="24063" y="27271"/>
                      </a:lnTo>
                      <a:lnTo>
                        <a:pt x="802" y="27271"/>
                      </a:lnTo>
                      <a:lnTo>
                        <a:pt x="0" y="0"/>
                      </a:lnTo>
                      <a:lnTo>
                        <a:pt x="23261"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9" name="Freeform: Shape 108">
                  <a:extLst>
                    <a:ext uri="{FF2B5EF4-FFF2-40B4-BE49-F238E27FC236}">
                      <a16:creationId xmlns:a16="http://schemas.microsoft.com/office/drawing/2014/main" id="{9FD8C45C-57CA-449E-93AC-353C4ACFAEFA}"/>
                    </a:ext>
                  </a:extLst>
                </p:cNvPr>
                <p:cNvSpPr/>
                <p:nvPr/>
              </p:nvSpPr>
              <p:spPr>
                <a:xfrm>
                  <a:off x="11394428" y="5789700"/>
                  <a:ext cx="36094" cy="35292"/>
                </a:xfrm>
                <a:custGeom>
                  <a:avLst/>
                  <a:gdLst>
                    <a:gd name="connsiteX0" fmla="*/ 15240 w 36094"/>
                    <a:gd name="connsiteY0" fmla="*/ 0 h 35292"/>
                    <a:gd name="connsiteX1" fmla="*/ 36095 w 36094"/>
                    <a:gd name="connsiteY1" fmla="*/ 20053 h 35292"/>
                    <a:gd name="connsiteX2" fmla="*/ 20855 w 36094"/>
                    <a:gd name="connsiteY2" fmla="*/ 35293 h 35292"/>
                    <a:gd name="connsiteX3" fmla="*/ 0 w 36094"/>
                    <a:gd name="connsiteY3" fmla="*/ 15240 h 35292"/>
                    <a:gd name="connsiteX4" fmla="*/ 15240 w 36094"/>
                    <a:gd name="connsiteY4" fmla="*/ 0 h 352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94" h="35292">
                      <a:moveTo>
                        <a:pt x="15240" y="0"/>
                      </a:moveTo>
                      <a:lnTo>
                        <a:pt x="36095" y="20053"/>
                      </a:lnTo>
                      <a:lnTo>
                        <a:pt x="20855" y="35293"/>
                      </a:lnTo>
                      <a:lnTo>
                        <a:pt x="0" y="15240"/>
                      </a:lnTo>
                      <a:lnTo>
                        <a:pt x="15240"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0" name="Freeform: Shape 109">
                  <a:extLst>
                    <a:ext uri="{FF2B5EF4-FFF2-40B4-BE49-F238E27FC236}">
                      <a16:creationId xmlns:a16="http://schemas.microsoft.com/office/drawing/2014/main" id="{907D117B-DDB6-4439-A7C0-588DBE10BE33}"/>
                    </a:ext>
                  </a:extLst>
                </p:cNvPr>
                <p:cNvSpPr/>
                <p:nvPr/>
              </p:nvSpPr>
              <p:spPr>
                <a:xfrm>
                  <a:off x="11562068" y="5621258"/>
                  <a:ext cx="36094" cy="35292"/>
                </a:xfrm>
                <a:custGeom>
                  <a:avLst/>
                  <a:gdLst>
                    <a:gd name="connsiteX0" fmla="*/ 15240 w 36094"/>
                    <a:gd name="connsiteY0" fmla="*/ 0 h 35292"/>
                    <a:gd name="connsiteX1" fmla="*/ 36095 w 36094"/>
                    <a:gd name="connsiteY1" fmla="*/ 20053 h 35292"/>
                    <a:gd name="connsiteX2" fmla="*/ 20855 w 36094"/>
                    <a:gd name="connsiteY2" fmla="*/ 35293 h 35292"/>
                    <a:gd name="connsiteX3" fmla="*/ 0 w 36094"/>
                    <a:gd name="connsiteY3" fmla="*/ 15240 h 35292"/>
                    <a:gd name="connsiteX4" fmla="*/ 15240 w 36094"/>
                    <a:gd name="connsiteY4" fmla="*/ 0 h 352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94" h="35292">
                      <a:moveTo>
                        <a:pt x="15240" y="0"/>
                      </a:moveTo>
                      <a:lnTo>
                        <a:pt x="36095" y="20053"/>
                      </a:lnTo>
                      <a:lnTo>
                        <a:pt x="20855" y="35293"/>
                      </a:lnTo>
                      <a:lnTo>
                        <a:pt x="0" y="15240"/>
                      </a:lnTo>
                      <a:lnTo>
                        <a:pt x="15240"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1" name="Freeform: Shape 110">
                  <a:extLst>
                    <a:ext uri="{FF2B5EF4-FFF2-40B4-BE49-F238E27FC236}">
                      <a16:creationId xmlns:a16="http://schemas.microsoft.com/office/drawing/2014/main" id="{611B18B2-AC5F-4584-A307-4CD24E1DCE72}"/>
                    </a:ext>
                  </a:extLst>
                </p:cNvPr>
                <p:cNvSpPr/>
                <p:nvPr/>
              </p:nvSpPr>
              <p:spPr>
                <a:xfrm>
                  <a:off x="11563672" y="5787294"/>
                  <a:ext cx="36094" cy="36094"/>
                </a:xfrm>
                <a:custGeom>
                  <a:avLst/>
                  <a:gdLst>
                    <a:gd name="connsiteX0" fmla="*/ 0 w 36094"/>
                    <a:gd name="connsiteY0" fmla="*/ 20855 h 36094"/>
                    <a:gd name="connsiteX1" fmla="*/ 20053 w 36094"/>
                    <a:gd name="connsiteY1" fmla="*/ 0 h 36094"/>
                    <a:gd name="connsiteX2" fmla="*/ 36095 w 36094"/>
                    <a:gd name="connsiteY2" fmla="*/ 15240 h 36094"/>
                    <a:gd name="connsiteX3" fmla="*/ 15240 w 36094"/>
                    <a:gd name="connsiteY3" fmla="*/ 36095 h 36094"/>
                    <a:gd name="connsiteX4" fmla="*/ 0 w 36094"/>
                    <a:gd name="connsiteY4" fmla="*/ 20855 h 360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94" h="36094">
                      <a:moveTo>
                        <a:pt x="0" y="20855"/>
                      </a:moveTo>
                      <a:lnTo>
                        <a:pt x="20053" y="0"/>
                      </a:lnTo>
                      <a:lnTo>
                        <a:pt x="36095" y="15240"/>
                      </a:lnTo>
                      <a:lnTo>
                        <a:pt x="15240" y="36095"/>
                      </a:lnTo>
                      <a:lnTo>
                        <a:pt x="0" y="20855"/>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2" name="Freeform: Shape 111">
                  <a:extLst>
                    <a:ext uri="{FF2B5EF4-FFF2-40B4-BE49-F238E27FC236}">
                      <a16:creationId xmlns:a16="http://schemas.microsoft.com/office/drawing/2014/main" id="{C0633FF5-701F-46BA-967A-9C20467CD2CE}"/>
                    </a:ext>
                  </a:extLst>
                </p:cNvPr>
                <p:cNvSpPr/>
                <p:nvPr/>
              </p:nvSpPr>
              <p:spPr>
                <a:xfrm>
                  <a:off x="11392022" y="5622862"/>
                  <a:ext cx="35292" cy="36094"/>
                </a:xfrm>
                <a:custGeom>
                  <a:avLst/>
                  <a:gdLst>
                    <a:gd name="connsiteX0" fmla="*/ 0 w 35292"/>
                    <a:gd name="connsiteY0" fmla="*/ 20855 h 36094"/>
                    <a:gd name="connsiteX1" fmla="*/ 20053 w 35292"/>
                    <a:gd name="connsiteY1" fmla="*/ 0 h 36094"/>
                    <a:gd name="connsiteX2" fmla="*/ 35293 w 35292"/>
                    <a:gd name="connsiteY2" fmla="*/ 15240 h 36094"/>
                    <a:gd name="connsiteX3" fmla="*/ 15240 w 35292"/>
                    <a:gd name="connsiteY3" fmla="*/ 36095 h 36094"/>
                    <a:gd name="connsiteX4" fmla="*/ 0 w 35292"/>
                    <a:gd name="connsiteY4" fmla="*/ 20855 h 360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92" h="36094">
                      <a:moveTo>
                        <a:pt x="0" y="20855"/>
                      </a:moveTo>
                      <a:lnTo>
                        <a:pt x="20053" y="0"/>
                      </a:lnTo>
                      <a:lnTo>
                        <a:pt x="35293" y="15240"/>
                      </a:lnTo>
                      <a:lnTo>
                        <a:pt x="15240" y="36095"/>
                      </a:lnTo>
                      <a:lnTo>
                        <a:pt x="0" y="20855"/>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grpSp>
        <p:nvGrpSpPr>
          <p:cNvPr id="113" name="Graphic 5">
            <a:extLst>
              <a:ext uri="{FF2B5EF4-FFF2-40B4-BE49-F238E27FC236}">
                <a16:creationId xmlns:a16="http://schemas.microsoft.com/office/drawing/2014/main" id="{70DDC97A-A5D5-4C58-826F-70469F9FB790}"/>
              </a:ext>
              <a:ext uri="{C183D7F6-B498-43B3-948B-1728B52AA6E4}">
                <adec:decorative xmlns:adec="http://schemas.microsoft.com/office/drawing/2017/decorative" val="1"/>
              </a:ext>
            </a:extLst>
          </p:cNvPr>
          <p:cNvGrpSpPr/>
          <p:nvPr/>
        </p:nvGrpSpPr>
        <p:grpSpPr>
          <a:xfrm>
            <a:off x="10314571" y="4200314"/>
            <a:ext cx="967308" cy="967308"/>
            <a:chOff x="9025811" y="4139769"/>
            <a:chExt cx="1108509" cy="1108509"/>
          </a:xfrm>
        </p:grpSpPr>
        <p:sp>
          <p:nvSpPr>
            <p:cNvPr id="114" name="Freeform: Shape 113">
              <a:extLst>
                <a:ext uri="{FF2B5EF4-FFF2-40B4-BE49-F238E27FC236}">
                  <a16:creationId xmlns:a16="http://schemas.microsoft.com/office/drawing/2014/main" id="{8D78EB62-E731-465C-BEA9-141DF47F03FD}"/>
                </a:ext>
              </a:extLst>
            </p:cNvPr>
            <p:cNvSpPr/>
            <p:nvPr/>
          </p:nvSpPr>
          <p:spPr>
            <a:xfrm>
              <a:off x="9025811" y="4139769"/>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2"/>
                    <a:pt x="860361" y="1108510"/>
                    <a:pt x="554255" y="1108510"/>
                  </a:cubicBezTo>
                  <a:cubicBezTo>
                    <a:pt x="248148" y="1108510"/>
                    <a:pt x="0" y="860361"/>
                    <a:pt x="0" y="554255"/>
                  </a:cubicBezTo>
                  <a:cubicBezTo>
                    <a:pt x="0" y="248148"/>
                    <a:pt x="248148" y="0"/>
                    <a:pt x="554255" y="0"/>
                  </a:cubicBezTo>
                  <a:cubicBezTo>
                    <a:pt x="860361" y="0"/>
                    <a:pt x="1108509" y="248149"/>
                    <a:pt x="1108509" y="554255"/>
                  </a:cubicBezTo>
                  <a:close/>
                </a:path>
              </a:pathLst>
            </a:custGeom>
            <a:solidFill>
              <a:schemeClr val="accent1">
                <a:lumMod val="10000"/>
              </a:schemeClr>
            </a:solidFill>
            <a:ln w="12017"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115" name="Graphic 5">
              <a:extLst>
                <a:ext uri="{FF2B5EF4-FFF2-40B4-BE49-F238E27FC236}">
                  <a16:creationId xmlns:a16="http://schemas.microsoft.com/office/drawing/2014/main" id="{70DDC97A-A5D5-4C58-826F-70469F9FB790}"/>
                </a:ext>
              </a:extLst>
            </p:cNvPr>
            <p:cNvGrpSpPr/>
            <p:nvPr/>
          </p:nvGrpSpPr>
          <p:grpSpPr>
            <a:xfrm>
              <a:off x="9388365" y="4423717"/>
              <a:ext cx="358541" cy="521368"/>
              <a:chOff x="9388365" y="4423717"/>
              <a:chExt cx="358541" cy="521368"/>
            </a:xfrm>
          </p:grpSpPr>
          <p:sp>
            <p:nvSpPr>
              <p:cNvPr id="116" name="Freeform: Shape 115">
                <a:extLst>
                  <a:ext uri="{FF2B5EF4-FFF2-40B4-BE49-F238E27FC236}">
                    <a16:creationId xmlns:a16="http://schemas.microsoft.com/office/drawing/2014/main" id="{048E740B-1650-403D-8A4D-6A4F88A7F317}"/>
                  </a:ext>
                </a:extLst>
              </p:cNvPr>
              <p:cNvSpPr/>
              <p:nvPr/>
            </p:nvSpPr>
            <p:spPr>
              <a:xfrm>
                <a:off x="9388365" y="4423717"/>
                <a:ext cx="358541" cy="521368"/>
              </a:xfrm>
              <a:custGeom>
                <a:avLst/>
                <a:gdLst>
                  <a:gd name="connsiteX0" fmla="*/ 358541 w 358541"/>
                  <a:gd name="connsiteY0" fmla="*/ 0 h 521368"/>
                  <a:gd name="connsiteX1" fmla="*/ 0 w 358541"/>
                  <a:gd name="connsiteY1" fmla="*/ 0 h 521368"/>
                  <a:gd name="connsiteX2" fmla="*/ 0 w 358541"/>
                  <a:gd name="connsiteY2" fmla="*/ 521368 h 521368"/>
                  <a:gd name="connsiteX3" fmla="*/ 358541 w 358541"/>
                  <a:gd name="connsiteY3" fmla="*/ 521368 h 521368"/>
                  <a:gd name="connsiteX4" fmla="*/ 358541 w 358541"/>
                  <a:gd name="connsiteY4" fmla="*/ 0 h 521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8541" h="521368">
                    <a:moveTo>
                      <a:pt x="358541" y="0"/>
                    </a:moveTo>
                    <a:lnTo>
                      <a:pt x="0" y="0"/>
                    </a:lnTo>
                    <a:lnTo>
                      <a:pt x="0" y="521368"/>
                    </a:lnTo>
                    <a:lnTo>
                      <a:pt x="358541" y="521368"/>
                    </a:lnTo>
                    <a:lnTo>
                      <a:pt x="358541"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7" name="Freeform: Shape 116">
                <a:extLst>
                  <a:ext uri="{FF2B5EF4-FFF2-40B4-BE49-F238E27FC236}">
                    <a16:creationId xmlns:a16="http://schemas.microsoft.com/office/drawing/2014/main" id="{3072C88E-1C10-4235-A6FF-374D72393084}"/>
                  </a:ext>
                </a:extLst>
              </p:cNvPr>
              <p:cNvSpPr/>
              <p:nvPr/>
            </p:nvSpPr>
            <p:spPr>
              <a:xfrm>
                <a:off x="9551190" y="4488685"/>
                <a:ext cx="146785" cy="48928"/>
              </a:xfrm>
              <a:custGeom>
                <a:avLst/>
                <a:gdLst>
                  <a:gd name="connsiteX0" fmla="*/ 146785 w 146785"/>
                  <a:gd name="connsiteY0" fmla="*/ 0 h 48928"/>
                  <a:gd name="connsiteX1" fmla="*/ 0 w 146785"/>
                  <a:gd name="connsiteY1" fmla="*/ 0 h 48928"/>
                  <a:gd name="connsiteX2" fmla="*/ 0 w 146785"/>
                  <a:gd name="connsiteY2" fmla="*/ 48929 h 48928"/>
                  <a:gd name="connsiteX3" fmla="*/ 146785 w 146785"/>
                  <a:gd name="connsiteY3" fmla="*/ 48929 h 48928"/>
                  <a:gd name="connsiteX4" fmla="*/ 146785 w 146785"/>
                  <a:gd name="connsiteY4" fmla="*/ 0 h 48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785" h="48928">
                    <a:moveTo>
                      <a:pt x="146785" y="0"/>
                    </a:moveTo>
                    <a:lnTo>
                      <a:pt x="0" y="0"/>
                    </a:lnTo>
                    <a:lnTo>
                      <a:pt x="0" y="48929"/>
                    </a:lnTo>
                    <a:lnTo>
                      <a:pt x="146785" y="48929"/>
                    </a:lnTo>
                    <a:lnTo>
                      <a:pt x="14678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8" name="Freeform: Shape 117">
                <a:extLst>
                  <a:ext uri="{FF2B5EF4-FFF2-40B4-BE49-F238E27FC236}">
                    <a16:creationId xmlns:a16="http://schemas.microsoft.com/office/drawing/2014/main" id="{501D06E5-92E1-4BCF-B5D7-890EFD38FF2F}"/>
                  </a:ext>
                </a:extLst>
              </p:cNvPr>
              <p:cNvSpPr/>
              <p:nvPr/>
            </p:nvSpPr>
            <p:spPr>
              <a:xfrm>
                <a:off x="9551190" y="4570500"/>
                <a:ext cx="146785" cy="48928"/>
              </a:xfrm>
              <a:custGeom>
                <a:avLst/>
                <a:gdLst>
                  <a:gd name="connsiteX0" fmla="*/ 146785 w 146785"/>
                  <a:gd name="connsiteY0" fmla="*/ 0 h 48928"/>
                  <a:gd name="connsiteX1" fmla="*/ 0 w 146785"/>
                  <a:gd name="connsiteY1" fmla="*/ 0 h 48928"/>
                  <a:gd name="connsiteX2" fmla="*/ 0 w 146785"/>
                  <a:gd name="connsiteY2" fmla="*/ 48928 h 48928"/>
                  <a:gd name="connsiteX3" fmla="*/ 146785 w 146785"/>
                  <a:gd name="connsiteY3" fmla="*/ 48928 h 48928"/>
                  <a:gd name="connsiteX4" fmla="*/ 146785 w 146785"/>
                  <a:gd name="connsiteY4" fmla="*/ 0 h 48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785" h="48928">
                    <a:moveTo>
                      <a:pt x="146785" y="0"/>
                    </a:moveTo>
                    <a:lnTo>
                      <a:pt x="0" y="0"/>
                    </a:lnTo>
                    <a:lnTo>
                      <a:pt x="0" y="48928"/>
                    </a:lnTo>
                    <a:lnTo>
                      <a:pt x="146785" y="48928"/>
                    </a:lnTo>
                    <a:lnTo>
                      <a:pt x="14678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9" name="Freeform: Shape 118">
                <a:extLst>
                  <a:ext uri="{FF2B5EF4-FFF2-40B4-BE49-F238E27FC236}">
                    <a16:creationId xmlns:a16="http://schemas.microsoft.com/office/drawing/2014/main" id="{EF97E604-18EF-49D9-A2D4-D9EC632ED274}"/>
                  </a:ext>
                </a:extLst>
              </p:cNvPr>
              <p:cNvSpPr/>
              <p:nvPr/>
            </p:nvSpPr>
            <p:spPr>
              <a:xfrm>
                <a:off x="9551190" y="4651512"/>
                <a:ext cx="146785" cy="48928"/>
              </a:xfrm>
              <a:custGeom>
                <a:avLst/>
                <a:gdLst>
                  <a:gd name="connsiteX0" fmla="*/ 146785 w 146785"/>
                  <a:gd name="connsiteY0" fmla="*/ 0 h 48928"/>
                  <a:gd name="connsiteX1" fmla="*/ 0 w 146785"/>
                  <a:gd name="connsiteY1" fmla="*/ 0 h 48928"/>
                  <a:gd name="connsiteX2" fmla="*/ 0 w 146785"/>
                  <a:gd name="connsiteY2" fmla="*/ 48929 h 48928"/>
                  <a:gd name="connsiteX3" fmla="*/ 146785 w 146785"/>
                  <a:gd name="connsiteY3" fmla="*/ 48929 h 48928"/>
                  <a:gd name="connsiteX4" fmla="*/ 146785 w 146785"/>
                  <a:gd name="connsiteY4" fmla="*/ 0 h 48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785" h="48928">
                    <a:moveTo>
                      <a:pt x="146785" y="0"/>
                    </a:moveTo>
                    <a:lnTo>
                      <a:pt x="0" y="0"/>
                    </a:lnTo>
                    <a:lnTo>
                      <a:pt x="0" y="48929"/>
                    </a:lnTo>
                    <a:lnTo>
                      <a:pt x="146785" y="48929"/>
                    </a:lnTo>
                    <a:lnTo>
                      <a:pt x="14678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0" name="Freeform: Shape 119">
                <a:extLst>
                  <a:ext uri="{FF2B5EF4-FFF2-40B4-BE49-F238E27FC236}">
                    <a16:creationId xmlns:a16="http://schemas.microsoft.com/office/drawing/2014/main" id="{DFEC95C4-ECE7-403A-837E-510E2D29D7AE}"/>
                  </a:ext>
                </a:extLst>
              </p:cNvPr>
              <p:cNvSpPr/>
              <p:nvPr/>
            </p:nvSpPr>
            <p:spPr>
              <a:xfrm>
                <a:off x="9551190" y="4733327"/>
                <a:ext cx="146785" cy="48928"/>
              </a:xfrm>
              <a:custGeom>
                <a:avLst/>
                <a:gdLst>
                  <a:gd name="connsiteX0" fmla="*/ 146785 w 146785"/>
                  <a:gd name="connsiteY0" fmla="*/ 0 h 48928"/>
                  <a:gd name="connsiteX1" fmla="*/ 0 w 146785"/>
                  <a:gd name="connsiteY1" fmla="*/ 0 h 48928"/>
                  <a:gd name="connsiteX2" fmla="*/ 0 w 146785"/>
                  <a:gd name="connsiteY2" fmla="*/ 48929 h 48928"/>
                  <a:gd name="connsiteX3" fmla="*/ 146785 w 146785"/>
                  <a:gd name="connsiteY3" fmla="*/ 48929 h 48928"/>
                  <a:gd name="connsiteX4" fmla="*/ 146785 w 146785"/>
                  <a:gd name="connsiteY4" fmla="*/ 0 h 48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785" h="48928">
                    <a:moveTo>
                      <a:pt x="146785" y="0"/>
                    </a:moveTo>
                    <a:lnTo>
                      <a:pt x="0" y="0"/>
                    </a:lnTo>
                    <a:lnTo>
                      <a:pt x="0" y="48929"/>
                    </a:lnTo>
                    <a:lnTo>
                      <a:pt x="146785" y="48929"/>
                    </a:lnTo>
                    <a:lnTo>
                      <a:pt x="14678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1" name="Freeform: Shape 120">
                <a:extLst>
                  <a:ext uri="{FF2B5EF4-FFF2-40B4-BE49-F238E27FC236}">
                    <a16:creationId xmlns:a16="http://schemas.microsoft.com/office/drawing/2014/main" id="{BC6E0F72-7D04-49D9-9A3A-B90308EEA3CF}"/>
                  </a:ext>
                </a:extLst>
              </p:cNvPr>
              <p:cNvSpPr/>
              <p:nvPr/>
            </p:nvSpPr>
            <p:spPr>
              <a:xfrm>
                <a:off x="9551190" y="4815142"/>
                <a:ext cx="146785" cy="48928"/>
              </a:xfrm>
              <a:custGeom>
                <a:avLst/>
                <a:gdLst>
                  <a:gd name="connsiteX0" fmla="*/ 146785 w 146785"/>
                  <a:gd name="connsiteY0" fmla="*/ 0 h 48928"/>
                  <a:gd name="connsiteX1" fmla="*/ 0 w 146785"/>
                  <a:gd name="connsiteY1" fmla="*/ 0 h 48928"/>
                  <a:gd name="connsiteX2" fmla="*/ 0 w 146785"/>
                  <a:gd name="connsiteY2" fmla="*/ 48928 h 48928"/>
                  <a:gd name="connsiteX3" fmla="*/ 146785 w 146785"/>
                  <a:gd name="connsiteY3" fmla="*/ 48928 h 48928"/>
                  <a:gd name="connsiteX4" fmla="*/ 146785 w 146785"/>
                  <a:gd name="connsiteY4" fmla="*/ 0 h 48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785" h="48928">
                    <a:moveTo>
                      <a:pt x="146785" y="0"/>
                    </a:moveTo>
                    <a:lnTo>
                      <a:pt x="0" y="0"/>
                    </a:lnTo>
                    <a:lnTo>
                      <a:pt x="0" y="48928"/>
                    </a:lnTo>
                    <a:lnTo>
                      <a:pt x="146785" y="48928"/>
                    </a:lnTo>
                    <a:lnTo>
                      <a:pt x="14678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122" name="Graphic 5">
                <a:extLst>
                  <a:ext uri="{FF2B5EF4-FFF2-40B4-BE49-F238E27FC236}">
                    <a16:creationId xmlns:a16="http://schemas.microsoft.com/office/drawing/2014/main" id="{70DDC97A-A5D5-4C58-826F-70469F9FB790}"/>
                  </a:ext>
                </a:extLst>
              </p:cNvPr>
              <p:cNvGrpSpPr/>
              <p:nvPr/>
            </p:nvGrpSpPr>
            <p:grpSpPr>
              <a:xfrm>
                <a:off x="9436489" y="4480664"/>
                <a:ext cx="84221" cy="63366"/>
                <a:chOff x="9436489" y="4480664"/>
                <a:chExt cx="84221" cy="63366"/>
              </a:xfrm>
              <a:solidFill>
                <a:srgbClr val="FFFFFF"/>
              </a:solidFill>
            </p:grpSpPr>
            <p:sp>
              <p:nvSpPr>
                <p:cNvPr id="123" name="Freeform: Shape 122">
                  <a:extLst>
                    <a:ext uri="{FF2B5EF4-FFF2-40B4-BE49-F238E27FC236}">
                      <a16:creationId xmlns:a16="http://schemas.microsoft.com/office/drawing/2014/main" id="{58BD168D-DCF8-412F-AC94-4D27E81E68BC}"/>
                    </a:ext>
                  </a:extLst>
                </p:cNvPr>
                <p:cNvSpPr/>
                <p:nvPr/>
              </p:nvSpPr>
              <p:spPr>
                <a:xfrm>
                  <a:off x="9457344" y="4480664"/>
                  <a:ext cx="63366" cy="63366"/>
                </a:xfrm>
                <a:custGeom>
                  <a:avLst/>
                  <a:gdLst>
                    <a:gd name="connsiteX0" fmla="*/ 0 w 63366"/>
                    <a:gd name="connsiteY0" fmla="*/ 53741 h 63366"/>
                    <a:gd name="connsiteX1" fmla="*/ 9625 w 63366"/>
                    <a:gd name="connsiteY1" fmla="*/ 63367 h 63366"/>
                    <a:gd name="connsiteX2" fmla="*/ 63366 w 63366"/>
                    <a:gd name="connsiteY2" fmla="*/ 9625 h 63366"/>
                    <a:gd name="connsiteX3" fmla="*/ 53741 w 63366"/>
                    <a:gd name="connsiteY3" fmla="*/ 0 h 63366"/>
                    <a:gd name="connsiteX4" fmla="*/ 0 w 63366"/>
                    <a:gd name="connsiteY4" fmla="*/ 53741 h 63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66" h="63366">
                      <a:moveTo>
                        <a:pt x="0" y="53741"/>
                      </a:moveTo>
                      <a:lnTo>
                        <a:pt x="9625" y="63367"/>
                      </a:lnTo>
                      <a:lnTo>
                        <a:pt x="63366" y="9625"/>
                      </a:lnTo>
                      <a:lnTo>
                        <a:pt x="53741" y="0"/>
                      </a:lnTo>
                      <a:lnTo>
                        <a:pt x="0" y="53741"/>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4" name="Freeform: Shape 123">
                  <a:extLst>
                    <a:ext uri="{FF2B5EF4-FFF2-40B4-BE49-F238E27FC236}">
                      <a16:creationId xmlns:a16="http://schemas.microsoft.com/office/drawing/2014/main" id="{0FC24CF6-4EED-4884-A3FC-5F77E3B76B5F}"/>
                    </a:ext>
                  </a:extLst>
                </p:cNvPr>
                <p:cNvSpPr/>
                <p:nvPr/>
              </p:nvSpPr>
              <p:spPr>
                <a:xfrm>
                  <a:off x="9436489" y="4503925"/>
                  <a:ext cx="40105" cy="40105"/>
                </a:xfrm>
                <a:custGeom>
                  <a:avLst/>
                  <a:gdLst>
                    <a:gd name="connsiteX0" fmla="*/ 30480 w 40105"/>
                    <a:gd name="connsiteY0" fmla="*/ 40105 h 40105"/>
                    <a:gd name="connsiteX1" fmla="*/ 40105 w 40105"/>
                    <a:gd name="connsiteY1" fmla="*/ 30480 h 40105"/>
                    <a:gd name="connsiteX2" fmla="*/ 9625 w 40105"/>
                    <a:gd name="connsiteY2" fmla="*/ 0 h 40105"/>
                    <a:gd name="connsiteX3" fmla="*/ 0 w 40105"/>
                    <a:gd name="connsiteY3" fmla="*/ 9625 h 40105"/>
                    <a:gd name="connsiteX4" fmla="*/ 30480 w 40105"/>
                    <a:gd name="connsiteY4" fmla="*/ 40105 h 40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05" h="40105">
                      <a:moveTo>
                        <a:pt x="30480" y="40105"/>
                      </a:moveTo>
                      <a:lnTo>
                        <a:pt x="40105" y="30480"/>
                      </a:lnTo>
                      <a:lnTo>
                        <a:pt x="9625" y="0"/>
                      </a:lnTo>
                      <a:lnTo>
                        <a:pt x="0" y="9625"/>
                      </a:lnTo>
                      <a:lnTo>
                        <a:pt x="30480" y="40105"/>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25" name="Graphic 5">
                <a:extLst>
                  <a:ext uri="{FF2B5EF4-FFF2-40B4-BE49-F238E27FC236}">
                    <a16:creationId xmlns:a16="http://schemas.microsoft.com/office/drawing/2014/main" id="{70DDC97A-A5D5-4C58-826F-70469F9FB790}"/>
                  </a:ext>
                </a:extLst>
              </p:cNvPr>
              <p:cNvGrpSpPr/>
              <p:nvPr/>
            </p:nvGrpSpPr>
            <p:grpSpPr>
              <a:xfrm>
                <a:off x="9436489" y="4564083"/>
                <a:ext cx="84221" cy="63366"/>
                <a:chOff x="9436489" y="4564083"/>
                <a:chExt cx="84221" cy="63366"/>
              </a:xfrm>
              <a:solidFill>
                <a:srgbClr val="FFFFFF"/>
              </a:solidFill>
            </p:grpSpPr>
            <p:sp>
              <p:nvSpPr>
                <p:cNvPr id="126" name="Freeform: Shape 125">
                  <a:extLst>
                    <a:ext uri="{FF2B5EF4-FFF2-40B4-BE49-F238E27FC236}">
                      <a16:creationId xmlns:a16="http://schemas.microsoft.com/office/drawing/2014/main" id="{1DB6F484-40E3-4B35-9D76-CDAE9A0C6439}"/>
                    </a:ext>
                  </a:extLst>
                </p:cNvPr>
                <p:cNvSpPr/>
                <p:nvPr/>
              </p:nvSpPr>
              <p:spPr>
                <a:xfrm>
                  <a:off x="9457344" y="4564083"/>
                  <a:ext cx="63366" cy="63366"/>
                </a:xfrm>
                <a:custGeom>
                  <a:avLst/>
                  <a:gdLst>
                    <a:gd name="connsiteX0" fmla="*/ 0 w 63366"/>
                    <a:gd name="connsiteY0" fmla="*/ 53741 h 63366"/>
                    <a:gd name="connsiteX1" fmla="*/ 9625 w 63366"/>
                    <a:gd name="connsiteY1" fmla="*/ 63366 h 63366"/>
                    <a:gd name="connsiteX2" fmla="*/ 63366 w 63366"/>
                    <a:gd name="connsiteY2" fmla="*/ 9625 h 63366"/>
                    <a:gd name="connsiteX3" fmla="*/ 53741 w 63366"/>
                    <a:gd name="connsiteY3" fmla="*/ 0 h 63366"/>
                    <a:gd name="connsiteX4" fmla="*/ 0 w 63366"/>
                    <a:gd name="connsiteY4" fmla="*/ 53741 h 63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66" h="63366">
                      <a:moveTo>
                        <a:pt x="0" y="53741"/>
                      </a:moveTo>
                      <a:lnTo>
                        <a:pt x="9625" y="63366"/>
                      </a:lnTo>
                      <a:lnTo>
                        <a:pt x="63366" y="9625"/>
                      </a:lnTo>
                      <a:lnTo>
                        <a:pt x="53741" y="0"/>
                      </a:lnTo>
                      <a:lnTo>
                        <a:pt x="0" y="53741"/>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7" name="Freeform: Shape 126">
                  <a:extLst>
                    <a:ext uri="{FF2B5EF4-FFF2-40B4-BE49-F238E27FC236}">
                      <a16:creationId xmlns:a16="http://schemas.microsoft.com/office/drawing/2014/main" id="{07063240-241B-4BE3-B9C0-D0109A565568}"/>
                    </a:ext>
                  </a:extLst>
                </p:cNvPr>
                <p:cNvSpPr/>
                <p:nvPr/>
              </p:nvSpPr>
              <p:spPr>
                <a:xfrm>
                  <a:off x="9436489" y="4587344"/>
                  <a:ext cx="40105" cy="40105"/>
                </a:xfrm>
                <a:custGeom>
                  <a:avLst/>
                  <a:gdLst>
                    <a:gd name="connsiteX0" fmla="*/ 30480 w 40105"/>
                    <a:gd name="connsiteY0" fmla="*/ 40105 h 40105"/>
                    <a:gd name="connsiteX1" fmla="*/ 40105 w 40105"/>
                    <a:gd name="connsiteY1" fmla="*/ 30480 h 40105"/>
                    <a:gd name="connsiteX2" fmla="*/ 9625 w 40105"/>
                    <a:gd name="connsiteY2" fmla="*/ 0 h 40105"/>
                    <a:gd name="connsiteX3" fmla="*/ 0 w 40105"/>
                    <a:gd name="connsiteY3" fmla="*/ 9625 h 40105"/>
                    <a:gd name="connsiteX4" fmla="*/ 30480 w 40105"/>
                    <a:gd name="connsiteY4" fmla="*/ 40105 h 40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05" h="40105">
                      <a:moveTo>
                        <a:pt x="30480" y="40105"/>
                      </a:moveTo>
                      <a:lnTo>
                        <a:pt x="40105" y="30480"/>
                      </a:lnTo>
                      <a:lnTo>
                        <a:pt x="9625" y="0"/>
                      </a:lnTo>
                      <a:lnTo>
                        <a:pt x="0" y="9625"/>
                      </a:lnTo>
                      <a:lnTo>
                        <a:pt x="30480" y="40105"/>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28" name="Graphic 5">
                <a:extLst>
                  <a:ext uri="{FF2B5EF4-FFF2-40B4-BE49-F238E27FC236}">
                    <a16:creationId xmlns:a16="http://schemas.microsoft.com/office/drawing/2014/main" id="{70DDC97A-A5D5-4C58-826F-70469F9FB790}"/>
                  </a:ext>
                </a:extLst>
              </p:cNvPr>
              <p:cNvGrpSpPr/>
              <p:nvPr/>
            </p:nvGrpSpPr>
            <p:grpSpPr>
              <a:xfrm>
                <a:off x="9436489" y="4647502"/>
                <a:ext cx="84221" cy="63366"/>
                <a:chOff x="9436489" y="4647502"/>
                <a:chExt cx="84221" cy="63366"/>
              </a:xfrm>
              <a:solidFill>
                <a:srgbClr val="FFFFFF"/>
              </a:solidFill>
            </p:grpSpPr>
            <p:sp>
              <p:nvSpPr>
                <p:cNvPr id="129" name="Freeform: Shape 128">
                  <a:extLst>
                    <a:ext uri="{FF2B5EF4-FFF2-40B4-BE49-F238E27FC236}">
                      <a16:creationId xmlns:a16="http://schemas.microsoft.com/office/drawing/2014/main" id="{AE986311-5162-44D6-B18C-86240EB7D037}"/>
                    </a:ext>
                  </a:extLst>
                </p:cNvPr>
                <p:cNvSpPr/>
                <p:nvPr/>
              </p:nvSpPr>
              <p:spPr>
                <a:xfrm>
                  <a:off x="9457344" y="4647502"/>
                  <a:ext cx="63366" cy="63366"/>
                </a:xfrm>
                <a:custGeom>
                  <a:avLst/>
                  <a:gdLst>
                    <a:gd name="connsiteX0" fmla="*/ 0 w 63366"/>
                    <a:gd name="connsiteY0" fmla="*/ 53741 h 63366"/>
                    <a:gd name="connsiteX1" fmla="*/ 9625 w 63366"/>
                    <a:gd name="connsiteY1" fmla="*/ 63367 h 63366"/>
                    <a:gd name="connsiteX2" fmla="*/ 63366 w 63366"/>
                    <a:gd name="connsiteY2" fmla="*/ 9625 h 63366"/>
                    <a:gd name="connsiteX3" fmla="*/ 53741 w 63366"/>
                    <a:gd name="connsiteY3" fmla="*/ 0 h 63366"/>
                    <a:gd name="connsiteX4" fmla="*/ 0 w 63366"/>
                    <a:gd name="connsiteY4" fmla="*/ 53741 h 63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66" h="63366">
                      <a:moveTo>
                        <a:pt x="0" y="53741"/>
                      </a:moveTo>
                      <a:lnTo>
                        <a:pt x="9625" y="63367"/>
                      </a:lnTo>
                      <a:lnTo>
                        <a:pt x="63366" y="9625"/>
                      </a:lnTo>
                      <a:lnTo>
                        <a:pt x="53741" y="0"/>
                      </a:lnTo>
                      <a:lnTo>
                        <a:pt x="0" y="53741"/>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0" name="Freeform: Shape 129">
                  <a:extLst>
                    <a:ext uri="{FF2B5EF4-FFF2-40B4-BE49-F238E27FC236}">
                      <a16:creationId xmlns:a16="http://schemas.microsoft.com/office/drawing/2014/main" id="{BF731AEC-2863-448E-99C8-481AB96AAA53}"/>
                    </a:ext>
                  </a:extLst>
                </p:cNvPr>
                <p:cNvSpPr/>
                <p:nvPr/>
              </p:nvSpPr>
              <p:spPr>
                <a:xfrm>
                  <a:off x="9436489" y="4670763"/>
                  <a:ext cx="40105" cy="40105"/>
                </a:xfrm>
                <a:custGeom>
                  <a:avLst/>
                  <a:gdLst>
                    <a:gd name="connsiteX0" fmla="*/ 30480 w 40105"/>
                    <a:gd name="connsiteY0" fmla="*/ 40105 h 40105"/>
                    <a:gd name="connsiteX1" fmla="*/ 40105 w 40105"/>
                    <a:gd name="connsiteY1" fmla="*/ 30480 h 40105"/>
                    <a:gd name="connsiteX2" fmla="*/ 9625 w 40105"/>
                    <a:gd name="connsiteY2" fmla="*/ 0 h 40105"/>
                    <a:gd name="connsiteX3" fmla="*/ 0 w 40105"/>
                    <a:gd name="connsiteY3" fmla="*/ 9625 h 40105"/>
                    <a:gd name="connsiteX4" fmla="*/ 30480 w 40105"/>
                    <a:gd name="connsiteY4" fmla="*/ 40105 h 40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05" h="40105">
                      <a:moveTo>
                        <a:pt x="30480" y="40105"/>
                      </a:moveTo>
                      <a:lnTo>
                        <a:pt x="40105" y="30480"/>
                      </a:lnTo>
                      <a:lnTo>
                        <a:pt x="9625" y="0"/>
                      </a:lnTo>
                      <a:lnTo>
                        <a:pt x="0" y="9625"/>
                      </a:lnTo>
                      <a:lnTo>
                        <a:pt x="30480" y="40105"/>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31" name="Graphic 5">
                <a:extLst>
                  <a:ext uri="{FF2B5EF4-FFF2-40B4-BE49-F238E27FC236}">
                    <a16:creationId xmlns:a16="http://schemas.microsoft.com/office/drawing/2014/main" id="{70DDC97A-A5D5-4C58-826F-70469F9FB790}"/>
                  </a:ext>
                </a:extLst>
              </p:cNvPr>
              <p:cNvGrpSpPr/>
              <p:nvPr/>
            </p:nvGrpSpPr>
            <p:grpSpPr>
              <a:xfrm>
                <a:off x="9436489" y="4730921"/>
                <a:ext cx="84221" cy="63366"/>
                <a:chOff x="9436489" y="4730921"/>
                <a:chExt cx="84221" cy="63366"/>
              </a:xfrm>
              <a:solidFill>
                <a:srgbClr val="FFFFFF"/>
              </a:solidFill>
            </p:grpSpPr>
            <p:sp>
              <p:nvSpPr>
                <p:cNvPr id="132" name="Freeform: Shape 131">
                  <a:extLst>
                    <a:ext uri="{FF2B5EF4-FFF2-40B4-BE49-F238E27FC236}">
                      <a16:creationId xmlns:a16="http://schemas.microsoft.com/office/drawing/2014/main" id="{32B0ED86-45EE-47EA-85E5-245B56A42A62}"/>
                    </a:ext>
                  </a:extLst>
                </p:cNvPr>
                <p:cNvSpPr/>
                <p:nvPr/>
              </p:nvSpPr>
              <p:spPr>
                <a:xfrm>
                  <a:off x="9457344" y="4730921"/>
                  <a:ext cx="63366" cy="63366"/>
                </a:xfrm>
                <a:custGeom>
                  <a:avLst/>
                  <a:gdLst>
                    <a:gd name="connsiteX0" fmla="*/ 0 w 63366"/>
                    <a:gd name="connsiteY0" fmla="*/ 53741 h 63366"/>
                    <a:gd name="connsiteX1" fmla="*/ 9625 w 63366"/>
                    <a:gd name="connsiteY1" fmla="*/ 63367 h 63366"/>
                    <a:gd name="connsiteX2" fmla="*/ 63366 w 63366"/>
                    <a:gd name="connsiteY2" fmla="*/ 9625 h 63366"/>
                    <a:gd name="connsiteX3" fmla="*/ 53741 w 63366"/>
                    <a:gd name="connsiteY3" fmla="*/ 0 h 63366"/>
                    <a:gd name="connsiteX4" fmla="*/ 0 w 63366"/>
                    <a:gd name="connsiteY4" fmla="*/ 53741 h 63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66" h="63366">
                      <a:moveTo>
                        <a:pt x="0" y="53741"/>
                      </a:moveTo>
                      <a:lnTo>
                        <a:pt x="9625" y="63367"/>
                      </a:lnTo>
                      <a:lnTo>
                        <a:pt x="63366" y="9625"/>
                      </a:lnTo>
                      <a:lnTo>
                        <a:pt x="53741" y="0"/>
                      </a:lnTo>
                      <a:lnTo>
                        <a:pt x="0" y="53741"/>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3" name="Freeform: Shape 132">
                  <a:extLst>
                    <a:ext uri="{FF2B5EF4-FFF2-40B4-BE49-F238E27FC236}">
                      <a16:creationId xmlns:a16="http://schemas.microsoft.com/office/drawing/2014/main" id="{FBC36B1D-0110-4F6F-AD2A-58A0ED141CC9}"/>
                    </a:ext>
                  </a:extLst>
                </p:cNvPr>
                <p:cNvSpPr/>
                <p:nvPr/>
              </p:nvSpPr>
              <p:spPr>
                <a:xfrm>
                  <a:off x="9436489" y="4754182"/>
                  <a:ext cx="40105" cy="40105"/>
                </a:xfrm>
                <a:custGeom>
                  <a:avLst/>
                  <a:gdLst>
                    <a:gd name="connsiteX0" fmla="*/ 30480 w 40105"/>
                    <a:gd name="connsiteY0" fmla="*/ 40105 h 40105"/>
                    <a:gd name="connsiteX1" fmla="*/ 40105 w 40105"/>
                    <a:gd name="connsiteY1" fmla="*/ 30480 h 40105"/>
                    <a:gd name="connsiteX2" fmla="*/ 9625 w 40105"/>
                    <a:gd name="connsiteY2" fmla="*/ 0 h 40105"/>
                    <a:gd name="connsiteX3" fmla="*/ 0 w 40105"/>
                    <a:gd name="connsiteY3" fmla="*/ 9625 h 40105"/>
                    <a:gd name="connsiteX4" fmla="*/ 30480 w 40105"/>
                    <a:gd name="connsiteY4" fmla="*/ 40105 h 40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05" h="40105">
                      <a:moveTo>
                        <a:pt x="30480" y="40105"/>
                      </a:moveTo>
                      <a:lnTo>
                        <a:pt x="40105" y="30480"/>
                      </a:lnTo>
                      <a:lnTo>
                        <a:pt x="9625" y="0"/>
                      </a:lnTo>
                      <a:lnTo>
                        <a:pt x="0" y="9625"/>
                      </a:lnTo>
                      <a:lnTo>
                        <a:pt x="30480" y="40105"/>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34" name="Graphic 5">
                <a:extLst>
                  <a:ext uri="{FF2B5EF4-FFF2-40B4-BE49-F238E27FC236}">
                    <a16:creationId xmlns:a16="http://schemas.microsoft.com/office/drawing/2014/main" id="{70DDC97A-A5D5-4C58-826F-70469F9FB790}"/>
                  </a:ext>
                </a:extLst>
              </p:cNvPr>
              <p:cNvGrpSpPr/>
              <p:nvPr/>
            </p:nvGrpSpPr>
            <p:grpSpPr>
              <a:xfrm>
                <a:off x="9436489" y="4814340"/>
                <a:ext cx="84221" cy="63366"/>
                <a:chOff x="9436489" y="4814340"/>
                <a:chExt cx="84221" cy="63366"/>
              </a:xfrm>
              <a:solidFill>
                <a:srgbClr val="FFFFFF"/>
              </a:solidFill>
            </p:grpSpPr>
            <p:sp>
              <p:nvSpPr>
                <p:cNvPr id="135" name="Freeform: Shape 134">
                  <a:extLst>
                    <a:ext uri="{FF2B5EF4-FFF2-40B4-BE49-F238E27FC236}">
                      <a16:creationId xmlns:a16="http://schemas.microsoft.com/office/drawing/2014/main" id="{8C17DAEC-E034-4B60-825F-6B0659E7B686}"/>
                    </a:ext>
                  </a:extLst>
                </p:cNvPr>
                <p:cNvSpPr/>
                <p:nvPr/>
              </p:nvSpPr>
              <p:spPr>
                <a:xfrm>
                  <a:off x="9457344" y="4814340"/>
                  <a:ext cx="63366" cy="63366"/>
                </a:xfrm>
                <a:custGeom>
                  <a:avLst/>
                  <a:gdLst>
                    <a:gd name="connsiteX0" fmla="*/ 0 w 63366"/>
                    <a:gd name="connsiteY0" fmla="*/ 53741 h 63366"/>
                    <a:gd name="connsiteX1" fmla="*/ 9625 w 63366"/>
                    <a:gd name="connsiteY1" fmla="*/ 63366 h 63366"/>
                    <a:gd name="connsiteX2" fmla="*/ 63366 w 63366"/>
                    <a:gd name="connsiteY2" fmla="*/ 9625 h 63366"/>
                    <a:gd name="connsiteX3" fmla="*/ 53741 w 63366"/>
                    <a:gd name="connsiteY3" fmla="*/ 0 h 63366"/>
                    <a:gd name="connsiteX4" fmla="*/ 0 w 63366"/>
                    <a:gd name="connsiteY4" fmla="*/ 53741 h 63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66" h="63366">
                      <a:moveTo>
                        <a:pt x="0" y="53741"/>
                      </a:moveTo>
                      <a:lnTo>
                        <a:pt x="9625" y="63366"/>
                      </a:lnTo>
                      <a:lnTo>
                        <a:pt x="63366" y="9625"/>
                      </a:lnTo>
                      <a:lnTo>
                        <a:pt x="53741" y="0"/>
                      </a:lnTo>
                      <a:lnTo>
                        <a:pt x="0" y="53741"/>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6" name="Freeform: Shape 135">
                  <a:extLst>
                    <a:ext uri="{FF2B5EF4-FFF2-40B4-BE49-F238E27FC236}">
                      <a16:creationId xmlns:a16="http://schemas.microsoft.com/office/drawing/2014/main" id="{E861F2DF-10DB-4E06-95F5-E2E0C0934EF0}"/>
                    </a:ext>
                  </a:extLst>
                </p:cNvPr>
                <p:cNvSpPr/>
                <p:nvPr/>
              </p:nvSpPr>
              <p:spPr>
                <a:xfrm>
                  <a:off x="9436489" y="4837601"/>
                  <a:ext cx="40105" cy="40105"/>
                </a:xfrm>
                <a:custGeom>
                  <a:avLst/>
                  <a:gdLst>
                    <a:gd name="connsiteX0" fmla="*/ 30480 w 40105"/>
                    <a:gd name="connsiteY0" fmla="*/ 40105 h 40105"/>
                    <a:gd name="connsiteX1" fmla="*/ 40105 w 40105"/>
                    <a:gd name="connsiteY1" fmla="*/ 30480 h 40105"/>
                    <a:gd name="connsiteX2" fmla="*/ 9625 w 40105"/>
                    <a:gd name="connsiteY2" fmla="*/ 0 h 40105"/>
                    <a:gd name="connsiteX3" fmla="*/ 0 w 40105"/>
                    <a:gd name="connsiteY3" fmla="*/ 9625 h 40105"/>
                    <a:gd name="connsiteX4" fmla="*/ 30480 w 40105"/>
                    <a:gd name="connsiteY4" fmla="*/ 40105 h 40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05" h="40105">
                      <a:moveTo>
                        <a:pt x="30480" y="40105"/>
                      </a:moveTo>
                      <a:lnTo>
                        <a:pt x="40105" y="30480"/>
                      </a:lnTo>
                      <a:lnTo>
                        <a:pt x="9625" y="0"/>
                      </a:lnTo>
                      <a:lnTo>
                        <a:pt x="0" y="9625"/>
                      </a:lnTo>
                      <a:lnTo>
                        <a:pt x="30480" y="40105"/>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grpSp>
        <p:nvGrpSpPr>
          <p:cNvPr id="137" name="Graphic 5">
            <a:extLst>
              <a:ext uri="{FF2B5EF4-FFF2-40B4-BE49-F238E27FC236}">
                <a16:creationId xmlns:a16="http://schemas.microsoft.com/office/drawing/2014/main" id="{70DDC97A-A5D5-4C58-826F-70469F9FB790}"/>
              </a:ext>
              <a:ext uri="{C183D7F6-B498-43B3-948B-1728B52AA6E4}">
                <adec:decorative xmlns:adec="http://schemas.microsoft.com/office/drawing/2017/decorative" val="1"/>
              </a:ext>
            </a:extLst>
          </p:cNvPr>
          <p:cNvGrpSpPr/>
          <p:nvPr/>
        </p:nvGrpSpPr>
        <p:grpSpPr>
          <a:xfrm>
            <a:off x="973148" y="2970508"/>
            <a:ext cx="967308" cy="967308"/>
            <a:chOff x="8163548" y="2124079"/>
            <a:chExt cx="1108509" cy="1108509"/>
          </a:xfrm>
        </p:grpSpPr>
        <p:sp>
          <p:nvSpPr>
            <p:cNvPr id="138" name="Freeform: Shape 137">
              <a:extLst>
                <a:ext uri="{FF2B5EF4-FFF2-40B4-BE49-F238E27FC236}">
                  <a16:creationId xmlns:a16="http://schemas.microsoft.com/office/drawing/2014/main" id="{773B24E9-9E9B-42A1-B908-0FC8A4D7E5AA}"/>
                </a:ext>
              </a:extLst>
            </p:cNvPr>
            <p:cNvSpPr/>
            <p:nvPr/>
          </p:nvSpPr>
          <p:spPr>
            <a:xfrm>
              <a:off x="8163548" y="2124079"/>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1"/>
                    <a:pt x="860361" y="1108510"/>
                    <a:pt x="554255" y="1108510"/>
                  </a:cubicBezTo>
                  <a:cubicBezTo>
                    <a:pt x="248148" y="1108510"/>
                    <a:pt x="0" y="860361"/>
                    <a:pt x="0" y="554255"/>
                  </a:cubicBezTo>
                  <a:cubicBezTo>
                    <a:pt x="0" y="248148"/>
                    <a:pt x="248148" y="0"/>
                    <a:pt x="554255" y="0"/>
                  </a:cubicBezTo>
                  <a:cubicBezTo>
                    <a:pt x="860361" y="0"/>
                    <a:pt x="1108509" y="248148"/>
                    <a:pt x="1108509" y="554255"/>
                  </a:cubicBezTo>
                  <a:close/>
                </a:path>
              </a:pathLst>
            </a:custGeom>
            <a:solidFill>
              <a:schemeClr val="accent1">
                <a:lumMod val="10000"/>
              </a:schemeClr>
            </a:solidFill>
            <a:ln w="12017"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139" name="Graphic 5">
              <a:extLst>
                <a:ext uri="{FF2B5EF4-FFF2-40B4-BE49-F238E27FC236}">
                  <a16:creationId xmlns:a16="http://schemas.microsoft.com/office/drawing/2014/main" id="{70DDC97A-A5D5-4C58-826F-70469F9FB790}"/>
                </a:ext>
              </a:extLst>
            </p:cNvPr>
            <p:cNvGrpSpPr/>
            <p:nvPr/>
          </p:nvGrpSpPr>
          <p:grpSpPr>
            <a:xfrm>
              <a:off x="8421826" y="2454547"/>
              <a:ext cx="591151" cy="443563"/>
              <a:chOff x="8421826" y="2454547"/>
              <a:chExt cx="591151" cy="443563"/>
            </a:xfrm>
          </p:grpSpPr>
          <p:sp>
            <p:nvSpPr>
              <p:cNvPr id="140" name="Freeform: Shape 139">
                <a:extLst>
                  <a:ext uri="{FF2B5EF4-FFF2-40B4-BE49-F238E27FC236}">
                    <a16:creationId xmlns:a16="http://schemas.microsoft.com/office/drawing/2014/main" id="{152022A9-84DD-4A87-86E7-F0531AC3EC51}"/>
                  </a:ext>
                </a:extLst>
              </p:cNvPr>
              <p:cNvSpPr/>
              <p:nvPr/>
            </p:nvSpPr>
            <p:spPr>
              <a:xfrm>
                <a:off x="8421826" y="2510694"/>
                <a:ext cx="591151" cy="387416"/>
              </a:xfrm>
              <a:custGeom>
                <a:avLst/>
                <a:gdLst>
                  <a:gd name="connsiteX0" fmla="*/ 591152 w 591151"/>
                  <a:gd name="connsiteY0" fmla="*/ 0 h 387416"/>
                  <a:gd name="connsiteX1" fmla="*/ 0 w 591151"/>
                  <a:gd name="connsiteY1" fmla="*/ 0 h 387416"/>
                  <a:gd name="connsiteX2" fmla="*/ 0 w 591151"/>
                  <a:gd name="connsiteY2" fmla="*/ 387417 h 387416"/>
                  <a:gd name="connsiteX3" fmla="*/ 591152 w 591151"/>
                  <a:gd name="connsiteY3" fmla="*/ 387417 h 387416"/>
                  <a:gd name="connsiteX4" fmla="*/ 591152 w 591151"/>
                  <a:gd name="connsiteY4" fmla="*/ 0 h 3874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151" h="387416">
                    <a:moveTo>
                      <a:pt x="591152" y="0"/>
                    </a:moveTo>
                    <a:lnTo>
                      <a:pt x="0" y="0"/>
                    </a:lnTo>
                    <a:lnTo>
                      <a:pt x="0" y="387417"/>
                    </a:lnTo>
                    <a:lnTo>
                      <a:pt x="591152" y="387417"/>
                    </a:lnTo>
                    <a:lnTo>
                      <a:pt x="591152" y="0"/>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1" name="Freeform: Shape 140">
                <a:extLst>
                  <a:ext uri="{FF2B5EF4-FFF2-40B4-BE49-F238E27FC236}">
                    <a16:creationId xmlns:a16="http://schemas.microsoft.com/office/drawing/2014/main" id="{167F5E34-A7F0-46FC-BFA8-75B6FB6A0A3F}"/>
                  </a:ext>
                </a:extLst>
              </p:cNvPr>
              <p:cNvSpPr/>
              <p:nvPr/>
            </p:nvSpPr>
            <p:spPr>
              <a:xfrm>
                <a:off x="8662458" y="2454547"/>
                <a:ext cx="109086" cy="109086"/>
              </a:xfrm>
              <a:custGeom>
                <a:avLst/>
                <a:gdLst>
                  <a:gd name="connsiteX0" fmla="*/ 54543 w 109086"/>
                  <a:gd name="connsiteY0" fmla="*/ 109086 h 109086"/>
                  <a:gd name="connsiteX1" fmla="*/ 109086 w 109086"/>
                  <a:gd name="connsiteY1" fmla="*/ 54543 h 109086"/>
                  <a:gd name="connsiteX2" fmla="*/ 54543 w 109086"/>
                  <a:gd name="connsiteY2" fmla="*/ 0 h 109086"/>
                  <a:gd name="connsiteX3" fmla="*/ 0 w 109086"/>
                  <a:gd name="connsiteY3" fmla="*/ 54543 h 109086"/>
                  <a:gd name="connsiteX4" fmla="*/ 54543 w 109086"/>
                  <a:gd name="connsiteY4" fmla="*/ 109086 h 109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086" h="109086">
                    <a:moveTo>
                      <a:pt x="54543" y="109086"/>
                    </a:moveTo>
                    <a:cubicBezTo>
                      <a:pt x="84221" y="109086"/>
                      <a:pt x="109086" y="85023"/>
                      <a:pt x="109086" y="54543"/>
                    </a:cubicBezTo>
                    <a:cubicBezTo>
                      <a:pt x="109086" y="24865"/>
                      <a:pt x="85023" y="0"/>
                      <a:pt x="54543" y="0"/>
                    </a:cubicBezTo>
                    <a:cubicBezTo>
                      <a:pt x="24865" y="0"/>
                      <a:pt x="0" y="24063"/>
                      <a:pt x="0" y="54543"/>
                    </a:cubicBezTo>
                    <a:cubicBezTo>
                      <a:pt x="0" y="85023"/>
                      <a:pt x="24865" y="109086"/>
                      <a:pt x="54543" y="109086"/>
                    </a:cubicBezTo>
                    <a:close/>
                  </a:path>
                </a:pathLst>
              </a:custGeom>
              <a:solidFill>
                <a:schemeClr val="tx2"/>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142" name="Graphic 5">
                <a:extLst>
                  <a:ext uri="{FF2B5EF4-FFF2-40B4-BE49-F238E27FC236}">
                    <a16:creationId xmlns:a16="http://schemas.microsoft.com/office/drawing/2014/main" id="{70DDC97A-A5D5-4C58-826F-70469F9FB790}"/>
                  </a:ext>
                </a:extLst>
              </p:cNvPr>
              <p:cNvGrpSpPr/>
              <p:nvPr/>
            </p:nvGrpSpPr>
            <p:grpSpPr>
              <a:xfrm>
                <a:off x="8472359" y="2606946"/>
                <a:ext cx="218172" cy="245444"/>
                <a:chOff x="8472359" y="2606946"/>
                <a:chExt cx="218172" cy="245444"/>
              </a:xfrm>
              <a:solidFill>
                <a:srgbClr val="0078D4"/>
              </a:solidFill>
            </p:grpSpPr>
            <p:sp>
              <p:nvSpPr>
                <p:cNvPr id="143" name="Freeform: Shape 142">
                  <a:extLst>
                    <a:ext uri="{FF2B5EF4-FFF2-40B4-BE49-F238E27FC236}">
                      <a16:creationId xmlns:a16="http://schemas.microsoft.com/office/drawing/2014/main" id="{ABAEC668-113A-4BE5-9F54-15EA93D5AC3D}"/>
                    </a:ext>
                  </a:extLst>
                </p:cNvPr>
                <p:cNvSpPr/>
                <p:nvPr/>
              </p:nvSpPr>
              <p:spPr>
                <a:xfrm>
                  <a:off x="8526902" y="2606946"/>
                  <a:ext cx="109086" cy="109086"/>
                </a:xfrm>
                <a:custGeom>
                  <a:avLst/>
                  <a:gdLst>
                    <a:gd name="connsiteX0" fmla="*/ 54543 w 109086"/>
                    <a:gd name="connsiteY0" fmla="*/ 109086 h 109086"/>
                    <a:gd name="connsiteX1" fmla="*/ 109086 w 109086"/>
                    <a:gd name="connsiteY1" fmla="*/ 54543 h 109086"/>
                    <a:gd name="connsiteX2" fmla="*/ 54543 w 109086"/>
                    <a:gd name="connsiteY2" fmla="*/ 0 h 109086"/>
                    <a:gd name="connsiteX3" fmla="*/ 0 w 109086"/>
                    <a:gd name="connsiteY3" fmla="*/ 54543 h 109086"/>
                    <a:gd name="connsiteX4" fmla="*/ 54543 w 109086"/>
                    <a:gd name="connsiteY4" fmla="*/ 109086 h 109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086" h="109086">
                      <a:moveTo>
                        <a:pt x="54543" y="109086"/>
                      </a:moveTo>
                      <a:cubicBezTo>
                        <a:pt x="84221" y="109086"/>
                        <a:pt x="109086" y="85023"/>
                        <a:pt x="109086" y="54543"/>
                      </a:cubicBezTo>
                      <a:cubicBezTo>
                        <a:pt x="109086" y="24865"/>
                        <a:pt x="85023" y="0"/>
                        <a:pt x="54543" y="0"/>
                      </a:cubicBezTo>
                      <a:cubicBezTo>
                        <a:pt x="24865" y="0"/>
                        <a:pt x="0" y="24063"/>
                        <a:pt x="0" y="54543"/>
                      </a:cubicBezTo>
                      <a:cubicBezTo>
                        <a:pt x="0" y="85023"/>
                        <a:pt x="24063" y="109086"/>
                        <a:pt x="54543" y="109086"/>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4" name="Freeform: Shape 143">
                  <a:extLst>
                    <a:ext uri="{FF2B5EF4-FFF2-40B4-BE49-F238E27FC236}">
                      <a16:creationId xmlns:a16="http://schemas.microsoft.com/office/drawing/2014/main" id="{F47E9C3C-382E-45D8-BC6A-3FC16F4D2784}"/>
                    </a:ext>
                  </a:extLst>
                </p:cNvPr>
                <p:cNvSpPr/>
                <p:nvPr/>
              </p:nvSpPr>
              <p:spPr>
                <a:xfrm>
                  <a:off x="8472359" y="2743304"/>
                  <a:ext cx="218172" cy="109086"/>
                </a:xfrm>
                <a:custGeom>
                  <a:avLst/>
                  <a:gdLst>
                    <a:gd name="connsiteX0" fmla="*/ 0 w 218172"/>
                    <a:gd name="connsiteY0" fmla="*/ 109086 h 109086"/>
                    <a:gd name="connsiteX1" fmla="*/ 109086 w 218172"/>
                    <a:gd name="connsiteY1" fmla="*/ 0 h 109086"/>
                    <a:gd name="connsiteX2" fmla="*/ 218173 w 218172"/>
                    <a:gd name="connsiteY2" fmla="*/ 109086 h 109086"/>
                    <a:gd name="connsiteX3" fmla="*/ 0 w 218172"/>
                    <a:gd name="connsiteY3" fmla="*/ 109086 h 109086"/>
                  </a:gdLst>
                  <a:ahLst/>
                  <a:cxnLst>
                    <a:cxn ang="0">
                      <a:pos x="connsiteX0" y="connsiteY0"/>
                    </a:cxn>
                    <a:cxn ang="0">
                      <a:pos x="connsiteX1" y="connsiteY1"/>
                    </a:cxn>
                    <a:cxn ang="0">
                      <a:pos x="connsiteX2" y="connsiteY2"/>
                    </a:cxn>
                    <a:cxn ang="0">
                      <a:pos x="connsiteX3" y="connsiteY3"/>
                    </a:cxn>
                  </a:cxnLst>
                  <a:rect l="l" t="t" r="r" b="b"/>
                  <a:pathLst>
                    <a:path w="218172" h="109086">
                      <a:moveTo>
                        <a:pt x="0" y="109086"/>
                      </a:moveTo>
                      <a:cubicBezTo>
                        <a:pt x="0" y="48928"/>
                        <a:pt x="48928" y="0"/>
                        <a:pt x="109086" y="0"/>
                      </a:cubicBezTo>
                      <a:cubicBezTo>
                        <a:pt x="169244" y="0"/>
                        <a:pt x="218173" y="48928"/>
                        <a:pt x="218173" y="109086"/>
                      </a:cubicBezTo>
                      <a:lnTo>
                        <a:pt x="0" y="109086"/>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145" name="Freeform: Shape 144">
                <a:extLst>
                  <a:ext uri="{FF2B5EF4-FFF2-40B4-BE49-F238E27FC236}">
                    <a16:creationId xmlns:a16="http://schemas.microsoft.com/office/drawing/2014/main" id="{9B3A1819-6068-48CA-BC91-D30B4DC271E0}"/>
                  </a:ext>
                </a:extLst>
              </p:cNvPr>
              <p:cNvSpPr/>
              <p:nvPr/>
            </p:nvSpPr>
            <p:spPr>
              <a:xfrm>
                <a:off x="8726626" y="2787420"/>
                <a:ext cx="249454" cy="55345"/>
              </a:xfrm>
              <a:custGeom>
                <a:avLst/>
                <a:gdLst>
                  <a:gd name="connsiteX0" fmla="*/ 249455 w 249454"/>
                  <a:gd name="connsiteY0" fmla="*/ 0 h 55345"/>
                  <a:gd name="connsiteX1" fmla="*/ 0 w 249454"/>
                  <a:gd name="connsiteY1" fmla="*/ 0 h 55345"/>
                  <a:gd name="connsiteX2" fmla="*/ 0 w 249454"/>
                  <a:gd name="connsiteY2" fmla="*/ 55345 h 55345"/>
                  <a:gd name="connsiteX3" fmla="*/ 249455 w 249454"/>
                  <a:gd name="connsiteY3" fmla="*/ 55345 h 55345"/>
                  <a:gd name="connsiteX4" fmla="*/ 249455 w 249454"/>
                  <a:gd name="connsiteY4" fmla="*/ 0 h 55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454" h="55345">
                    <a:moveTo>
                      <a:pt x="249455" y="0"/>
                    </a:moveTo>
                    <a:lnTo>
                      <a:pt x="0" y="0"/>
                    </a:lnTo>
                    <a:lnTo>
                      <a:pt x="0" y="55345"/>
                    </a:lnTo>
                    <a:lnTo>
                      <a:pt x="249455" y="55345"/>
                    </a:lnTo>
                    <a:lnTo>
                      <a:pt x="24945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6" name="Freeform: Shape 145">
                <a:extLst>
                  <a:ext uri="{FF2B5EF4-FFF2-40B4-BE49-F238E27FC236}">
                    <a16:creationId xmlns:a16="http://schemas.microsoft.com/office/drawing/2014/main" id="{B6E61268-9D8F-4BF7-876E-127774D07695}"/>
                  </a:ext>
                </a:extLst>
              </p:cNvPr>
              <p:cNvSpPr/>
              <p:nvPr/>
            </p:nvSpPr>
            <p:spPr>
              <a:xfrm>
                <a:off x="8726626" y="2704001"/>
                <a:ext cx="249454" cy="55345"/>
              </a:xfrm>
              <a:custGeom>
                <a:avLst/>
                <a:gdLst>
                  <a:gd name="connsiteX0" fmla="*/ 249455 w 249454"/>
                  <a:gd name="connsiteY0" fmla="*/ 0 h 55345"/>
                  <a:gd name="connsiteX1" fmla="*/ 0 w 249454"/>
                  <a:gd name="connsiteY1" fmla="*/ 0 h 55345"/>
                  <a:gd name="connsiteX2" fmla="*/ 0 w 249454"/>
                  <a:gd name="connsiteY2" fmla="*/ 55345 h 55345"/>
                  <a:gd name="connsiteX3" fmla="*/ 249455 w 249454"/>
                  <a:gd name="connsiteY3" fmla="*/ 55345 h 55345"/>
                  <a:gd name="connsiteX4" fmla="*/ 249455 w 249454"/>
                  <a:gd name="connsiteY4" fmla="*/ 0 h 55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454" h="55345">
                    <a:moveTo>
                      <a:pt x="249455" y="0"/>
                    </a:moveTo>
                    <a:lnTo>
                      <a:pt x="0" y="0"/>
                    </a:lnTo>
                    <a:lnTo>
                      <a:pt x="0" y="55345"/>
                    </a:lnTo>
                    <a:lnTo>
                      <a:pt x="249455" y="55345"/>
                    </a:lnTo>
                    <a:lnTo>
                      <a:pt x="24945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7" name="Freeform: Shape 146">
                <a:extLst>
                  <a:ext uri="{FF2B5EF4-FFF2-40B4-BE49-F238E27FC236}">
                    <a16:creationId xmlns:a16="http://schemas.microsoft.com/office/drawing/2014/main" id="{2BC29329-3558-4C47-913A-11912230C954}"/>
                  </a:ext>
                </a:extLst>
              </p:cNvPr>
              <p:cNvSpPr/>
              <p:nvPr/>
            </p:nvSpPr>
            <p:spPr>
              <a:xfrm>
                <a:off x="8726626" y="2621384"/>
                <a:ext cx="249454" cy="55345"/>
              </a:xfrm>
              <a:custGeom>
                <a:avLst/>
                <a:gdLst>
                  <a:gd name="connsiteX0" fmla="*/ 249455 w 249454"/>
                  <a:gd name="connsiteY0" fmla="*/ 0 h 55345"/>
                  <a:gd name="connsiteX1" fmla="*/ 0 w 249454"/>
                  <a:gd name="connsiteY1" fmla="*/ 0 h 55345"/>
                  <a:gd name="connsiteX2" fmla="*/ 0 w 249454"/>
                  <a:gd name="connsiteY2" fmla="*/ 55345 h 55345"/>
                  <a:gd name="connsiteX3" fmla="*/ 249455 w 249454"/>
                  <a:gd name="connsiteY3" fmla="*/ 55345 h 55345"/>
                  <a:gd name="connsiteX4" fmla="*/ 249455 w 249454"/>
                  <a:gd name="connsiteY4" fmla="*/ 0 h 55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454" h="55345">
                    <a:moveTo>
                      <a:pt x="249455" y="0"/>
                    </a:moveTo>
                    <a:lnTo>
                      <a:pt x="0" y="0"/>
                    </a:lnTo>
                    <a:lnTo>
                      <a:pt x="0" y="55345"/>
                    </a:lnTo>
                    <a:lnTo>
                      <a:pt x="249455" y="55345"/>
                    </a:lnTo>
                    <a:lnTo>
                      <a:pt x="24945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150" name="Group 149">
            <a:extLst>
              <a:ext uri="{FF2B5EF4-FFF2-40B4-BE49-F238E27FC236}">
                <a16:creationId xmlns:a16="http://schemas.microsoft.com/office/drawing/2014/main" id="{D73AF1A4-3555-4313-9752-F8EA81C96B10}"/>
              </a:ext>
              <a:ext uri="{C183D7F6-B498-43B3-948B-1728B52AA6E4}">
                <adec:decorative xmlns:adec="http://schemas.microsoft.com/office/drawing/2017/decorative" val="1"/>
              </a:ext>
            </a:extLst>
          </p:cNvPr>
          <p:cNvGrpSpPr/>
          <p:nvPr/>
        </p:nvGrpSpPr>
        <p:grpSpPr>
          <a:xfrm>
            <a:off x="10307551" y="1740703"/>
            <a:ext cx="967308" cy="967308"/>
            <a:chOff x="10307551" y="1740703"/>
            <a:chExt cx="967308" cy="967308"/>
          </a:xfrm>
        </p:grpSpPr>
        <p:sp>
          <p:nvSpPr>
            <p:cNvPr id="78" name="Freeform: Shape 77">
              <a:extLst>
                <a:ext uri="{FF2B5EF4-FFF2-40B4-BE49-F238E27FC236}">
                  <a16:creationId xmlns:a16="http://schemas.microsoft.com/office/drawing/2014/main" id="{BA1C07F0-30B0-4A90-BAC4-CD7604E2FACA}"/>
                </a:ext>
              </a:extLst>
            </p:cNvPr>
            <p:cNvSpPr/>
            <p:nvPr/>
          </p:nvSpPr>
          <p:spPr>
            <a:xfrm>
              <a:off x="10307551" y="1740703"/>
              <a:ext cx="967308" cy="967308"/>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2"/>
                    <a:pt x="860361" y="1108510"/>
                    <a:pt x="554255" y="1108510"/>
                  </a:cubicBezTo>
                  <a:cubicBezTo>
                    <a:pt x="248148" y="1108510"/>
                    <a:pt x="0" y="860361"/>
                    <a:pt x="0" y="554255"/>
                  </a:cubicBezTo>
                  <a:cubicBezTo>
                    <a:pt x="0" y="248148"/>
                    <a:pt x="248149" y="0"/>
                    <a:pt x="554255" y="0"/>
                  </a:cubicBezTo>
                  <a:cubicBezTo>
                    <a:pt x="860362" y="0"/>
                    <a:pt x="1108509" y="248149"/>
                    <a:pt x="1108509" y="554255"/>
                  </a:cubicBezTo>
                  <a:close/>
                </a:path>
              </a:pathLst>
            </a:custGeom>
            <a:solidFill>
              <a:schemeClr val="accent1">
                <a:lumMod val="10000"/>
              </a:schemeClr>
            </a:solidFill>
            <a:ln w="12017"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pic>
          <p:nvPicPr>
            <p:cNvPr id="11" name="Graphic 10">
              <a:extLst>
                <a:ext uri="{FF2B5EF4-FFF2-40B4-BE49-F238E27FC236}">
                  <a16:creationId xmlns:a16="http://schemas.microsoft.com/office/drawing/2014/main" id="{F5324667-3902-4B27-911F-267E5CF830B2}"/>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0557573" y="1923958"/>
              <a:ext cx="449105" cy="760024"/>
            </a:xfrm>
            <a:prstGeom prst="rect">
              <a:avLst/>
            </a:prstGeom>
          </p:spPr>
        </p:pic>
      </p:grpSp>
    </p:spTree>
    <p:custDataLst>
      <p:tags r:id="rId1"/>
    </p:custDataLst>
    <p:extLst>
      <p:ext uri="{BB962C8B-B14F-4D97-AF65-F5344CB8AC3E}">
        <p14:creationId xmlns:p14="http://schemas.microsoft.com/office/powerpoint/2010/main" val="30196872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p:tgtEl>
                                          <p:spTgt spid="12"/>
                                        </p:tgtEl>
                                        <p:attrNameLst>
                                          <p:attrName>ppt_x</p:attrName>
                                        </p:attrNameLst>
                                      </p:cBhvr>
                                      <p:tavLst>
                                        <p:tav tm="0">
                                          <p:val>
                                            <p:strVal val="#ppt_x+#ppt_w*1.125000"/>
                                          </p:val>
                                        </p:tav>
                                        <p:tav tm="100000">
                                          <p:val>
                                            <p:strVal val="#ppt_x"/>
                                          </p:val>
                                        </p:tav>
                                      </p:tavLst>
                                    </p:anim>
                                    <p:animEffect transition="in" filter="wipe(left)">
                                      <p:cBhvr>
                                        <p:cTn id="8" dur="500"/>
                                        <p:tgtEl>
                                          <p:spTgt spid="12"/>
                                        </p:tgtEl>
                                      </p:cBhvr>
                                    </p:animEffect>
                                  </p:childTnLst>
                                </p:cTn>
                              </p:par>
                              <p:par>
                                <p:cTn id="9" presetID="12" presetClass="entr" presetSubtype="2" fill="hold" grpId="0" nodeType="withEffect">
                                  <p:stCondLst>
                                    <p:cond delay="0"/>
                                  </p:stCondLst>
                                  <p:childTnLst>
                                    <p:set>
                                      <p:cBhvr>
                                        <p:cTn id="10" dur="1" fill="hold">
                                          <p:stCondLst>
                                            <p:cond delay="0"/>
                                          </p:stCondLst>
                                        </p:cTn>
                                        <p:tgtEl>
                                          <p:spTgt spid="149"/>
                                        </p:tgtEl>
                                        <p:attrNameLst>
                                          <p:attrName>style.visibility</p:attrName>
                                        </p:attrNameLst>
                                      </p:cBhvr>
                                      <p:to>
                                        <p:strVal val="visible"/>
                                      </p:to>
                                    </p:set>
                                    <p:anim calcmode="lin" valueType="num">
                                      <p:cBhvr additive="base">
                                        <p:cTn id="11" dur="500"/>
                                        <p:tgtEl>
                                          <p:spTgt spid="149"/>
                                        </p:tgtEl>
                                        <p:attrNameLst>
                                          <p:attrName>ppt_x</p:attrName>
                                        </p:attrNameLst>
                                      </p:cBhvr>
                                      <p:tavLst>
                                        <p:tav tm="0">
                                          <p:val>
                                            <p:strVal val="#ppt_x+#ppt_w*1.125000"/>
                                          </p:val>
                                        </p:tav>
                                        <p:tav tm="100000">
                                          <p:val>
                                            <p:strVal val="#ppt_x"/>
                                          </p:val>
                                        </p:tav>
                                      </p:tavLst>
                                    </p:anim>
                                    <p:animEffect transition="in" filter="wipe(left)">
                                      <p:cBhvr>
                                        <p:cTn id="12" dur="500"/>
                                        <p:tgtEl>
                                          <p:spTgt spid="149"/>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65"/>
                                        </p:tgtEl>
                                        <p:attrNameLst>
                                          <p:attrName>style.visibility</p:attrName>
                                        </p:attrNameLst>
                                      </p:cBhvr>
                                      <p:to>
                                        <p:strVal val="visible"/>
                                      </p:to>
                                    </p:set>
                                    <p:animEffect transition="in" filter="fade">
                                      <p:cBhvr>
                                        <p:cTn id="16" dur="500"/>
                                        <p:tgtEl>
                                          <p:spTgt spid="65"/>
                                        </p:tgtEl>
                                      </p:cBhvr>
                                    </p:animEffect>
                                  </p:childTnLst>
                                </p:cTn>
                              </p:par>
                              <p:par>
                                <p:cTn id="17" presetID="64" presetClass="path" presetSubtype="0" decel="100000" fill="hold" nodeType="withEffect">
                                  <p:stCondLst>
                                    <p:cond delay="0"/>
                                  </p:stCondLst>
                                  <p:childTnLst>
                                    <p:animMotion origin="layout" path="M -1.04167E-6 0.19768 L -1.04167E-6 4.44444E-6 " pathEditMode="relative" rAng="0" ptsTypes="AA">
                                      <p:cBhvr>
                                        <p:cTn id="18" dur="500" fill="hold"/>
                                        <p:tgtEl>
                                          <p:spTgt spid="65"/>
                                        </p:tgtEl>
                                        <p:attrNameLst>
                                          <p:attrName>ppt_x</p:attrName>
                                          <p:attrName>ppt_y</p:attrName>
                                        </p:attrNameLst>
                                      </p:cBhvr>
                                      <p:rCtr x="0" y="-9884"/>
                                    </p:animMotion>
                                  </p:childTnLst>
                                </p:cTn>
                              </p:par>
                              <p:par>
                                <p:cTn id="19" presetID="10" presetClass="entr" presetSubtype="0" fill="hold" grpId="0" nodeType="with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500"/>
                                        <p:tgtEl>
                                          <p:spTgt spid="2"/>
                                        </p:tgtEl>
                                      </p:cBhvr>
                                    </p:animEffect>
                                  </p:childTnLst>
                                </p:cTn>
                              </p:par>
                              <p:par>
                                <p:cTn id="22" presetID="64" presetClass="path" presetSubtype="0" decel="100000" fill="hold" grpId="1" nodeType="withEffect">
                                  <p:stCondLst>
                                    <p:cond delay="0"/>
                                  </p:stCondLst>
                                  <p:childTnLst>
                                    <p:animMotion origin="layout" path="M 1.66667E-6 0.19768 L 1.66667E-6 4.44444E-6 " pathEditMode="relative" rAng="0" ptsTypes="AA">
                                      <p:cBhvr>
                                        <p:cTn id="23" dur="500" fill="hold"/>
                                        <p:tgtEl>
                                          <p:spTgt spid="2"/>
                                        </p:tgtEl>
                                        <p:attrNameLst>
                                          <p:attrName>ppt_x</p:attrName>
                                          <p:attrName>ppt_y</p:attrName>
                                        </p:attrNameLst>
                                      </p:cBhvr>
                                      <p:rCtr x="0" y="-9884"/>
                                    </p:animMotion>
                                  </p:childTnLst>
                                </p:cTn>
                              </p:par>
                            </p:childTnLst>
                          </p:cTn>
                        </p:par>
                        <p:par>
                          <p:cTn id="24" fill="hold">
                            <p:stCondLst>
                              <p:cond delay="1000"/>
                            </p:stCondLst>
                            <p:childTnLst>
                              <p:par>
                                <p:cTn id="25" presetID="10" presetClass="entr" presetSubtype="0" fill="hold" nodeType="afterEffect">
                                  <p:stCondLst>
                                    <p:cond delay="0"/>
                                  </p:stCondLst>
                                  <p:childTnLst>
                                    <p:set>
                                      <p:cBhvr>
                                        <p:cTn id="26" dur="1" fill="hold">
                                          <p:stCondLst>
                                            <p:cond delay="0"/>
                                          </p:stCondLst>
                                        </p:cTn>
                                        <p:tgtEl>
                                          <p:spTgt spid="137"/>
                                        </p:tgtEl>
                                        <p:attrNameLst>
                                          <p:attrName>style.visibility</p:attrName>
                                        </p:attrNameLst>
                                      </p:cBhvr>
                                      <p:to>
                                        <p:strVal val="visible"/>
                                      </p:to>
                                    </p:set>
                                    <p:animEffect transition="in" filter="fade">
                                      <p:cBhvr>
                                        <p:cTn id="27" dur="500"/>
                                        <p:tgtEl>
                                          <p:spTgt spid="137"/>
                                        </p:tgtEl>
                                      </p:cBhvr>
                                    </p:animEffect>
                                  </p:childTnLst>
                                </p:cTn>
                              </p:par>
                              <p:par>
                                <p:cTn id="28" presetID="64" presetClass="path" presetSubtype="0" decel="100000" fill="hold" nodeType="withEffect">
                                  <p:stCondLst>
                                    <p:cond delay="0"/>
                                  </p:stCondLst>
                                  <p:childTnLst>
                                    <p:animMotion origin="layout" path="M -1.04167E-6 0.19769 L -1.04167E-6 -3.7037E-6 " pathEditMode="relative" rAng="0" ptsTypes="AA">
                                      <p:cBhvr>
                                        <p:cTn id="29" dur="500" fill="hold"/>
                                        <p:tgtEl>
                                          <p:spTgt spid="137"/>
                                        </p:tgtEl>
                                        <p:attrNameLst>
                                          <p:attrName>ppt_x</p:attrName>
                                          <p:attrName>ppt_y</p:attrName>
                                        </p:attrNameLst>
                                      </p:cBhvr>
                                      <p:rCtr x="0" y="-9884"/>
                                    </p:animMotion>
                                  </p:childTnLst>
                                </p:cTn>
                              </p:par>
                              <p:par>
                                <p:cTn id="30" presetID="10" presetClass="entr" presetSubtype="0" fill="hold" grpId="0" nodeType="with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fade">
                                      <p:cBhvr>
                                        <p:cTn id="32" dur="500"/>
                                        <p:tgtEl>
                                          <p:spTgt spid="3"/>
                                        </p:tgtEl>
                                      </p:cBhvr>
                                    </p:animEffect>
                                  </p:childTnLst>
                                </p:cTn>
                              </p:par>
                              <p:par>
                                <p:cTn id="33" presetID="64" presetClass="path" presetSubtype="0" decel="100000" fill="hold" grpId="1" nodeType="withEffect">
                                  <p:stCondLst>
                                    <p:cond delay="0"/>
                                  </p:stCondLst>
                                  <p:childTnLst>
                                    <p:animMotion origin="layout" path="M -2.29167E-6 0.19769 L -2.29167E-6 -2.59259E-6 " pathEditMode="relative" rAng="0" ptsTypes="AA">
                                      <p:cBhvr>
                                        <p:cTn id="34" dur="500" fill="hold"/>
                                        <p:tgtEl>
                                          <p:spTgt spid="3"/>
                                        </p:tgtEl>
                                        <p:attrNameLst>
                                          <p:attrName>ppt_x</p:attrName>
                                          <p:attrName>ppt_y</p:attrName>
                                        </p:attrNameLst>
                                      </p:cBhvr>
                                      <p:rCtr x="0" y="-9884"/>
                                    </p:animMotion>
                                  </p:childTnLst>
                                </p:cTn>
                              </p:par>
                            </p:childTnLst>
                          </p:cTn>
                        </p:par>
                        <p:par>
                          <p:cTn id="35" fill="hold">
                            <p:stCondLst>
                              <p:cond delay="1500"/>
                            </p:stCondLst>
                            <p:childTnLst>
                              <p:par>
                                <p:cTn id="36" presetID="10" presetClass="entr" presetSubtype="0" fill="hold" nodeType="afterEffect">
                                  <p:stCondLst>
                                    <p:cond delay="0"/>
                                  </p:stCondLst>
                                  <p:childTnLst>
                                    <p:set>
                                      <p:cBhvr>
                                        <p:cTn id="37" dur="1" fill="hold">
                                          <p:stCondLst>
                                            <p:cond delay="0"/>
                                          </p:stCondLst>
                                        </p:cTn>
                                        <p:tgtEl>
                                          <p:spTgt spid="30"/>
                                        </p:tgtEl>
                                        <p:attrNameLst>
                                          <p:attrName>style.visibility</p:attrName>
                                        </p:attrNameLst>
                                      </p:cBhvr>
                                      <p:to>
                                        <p:strVal val="visible"/>
                                      </p:to>
                                    </p:set>
                                    <p:animEffect transition="in" filter="fade">
                                      <p:cBhvr>
                                        <p:cTn id="38" dur="500"/>
                                        <p:tgtEl>
                                          <p:spTgt spid="30"/>
                                        </p:tgtEl>
                                      </p:cBhvr>
                                    </p:animEffect>
                                  </p:childTnLst>
                                </p:cTn>
                              </p:par>
                              <p:par>
                                <p:cTn id="39" presetID="64" presetClass="path" presetSubtype="0" decel="100000" fill="hold" nodeType="withEffect">
                                  <p:stCondLst>
                                    <p:cond delay="0"/>
                                  </p:stCondLst>
                                  <p:childTnLst>
                                    <p:animMotion origin="layout" path="M -1.04167E-6 0.19769 L -1.04167E-6 -3.7037E-7 " pathEditMode="relative" rAng="0" ptsTypes="AA">
                                      <p:cBhvr>
                                        <p:cTn id="40" dur="500" fill="hold"/>
                                        <p:tgtEl>
                                          <p:spTgt spid="30"/>
                                        </p:tgtEl>
                                        <p:attrNameLst>
                                          <p:attrName>ppt_x</p:attrName>
                                          <p:attrName>ppt_y</p:attrName>
                                        </p:attrNameLst>
                                      </p:cBhvr>
                                      <p:rCtr x="0" y="-9884"/>
                                    </p:animMotion>
                                  </p:childTnLst>
                                </p:cTn>
                              </p:par>
                              <p:par>
                                <p:cTn id="41" presetID="10" presetClass="entr" presetSubtype="0" fill="hold" grpId="0" nodeType="withEffect">
                                  <p:stCondLst>
                                    <p:cond delay="0"/>
                                  </p:stCondLst>
                                  <p:childTnLst>
                                    <p:set>
                                      <p:cBhvr>
                                        <p:cTn id="42" dur="1" fill="hold">
                                          <p:stCondLst>
                                            <p:cond delay="0"/>
                                          </p:stCondLst>
                                        </p:cTn>
                                        <p:tgtEl>
                                          <p:spTgt spid="6"/>
                                        </p:tgtEl>
                                        <p:attrNameLst>
                                          <p:attrName>style.visibility</p:attrName>
                                        </p:attrNameLst>
                                      </p:cBhvr>
                                      <p:to>
                                        <p:strVal val="visible"/>
                                      </p:to>
                                    </p:set>
                                    <p:animEffect transition="in" filter="fade">
                                      <p:cBhvr>
                                        <p:cTn id="43" dur="500"/>
                                        <p:tgtEl>
                                          <p:spTgt spid="6"/>
                                        </p:tgtEl>
                                      </p:cBhvr>
                                    </p:animEffect>
                                  </p:childTnLst>
                                </p:cTn>
                              </p:par>
                              <p:par>
                                <p:cTn id="44" presetID="64" presetClass="path" presetSubtype="0" decel="100000" fill="hold" grpId="1" nodeType="withEffect">
                                  <p:stCondLst>
                                    <p:cond delay="0"/>
                                  </p:stCondLst>
                                  <p:childTnLst>
                                    <p:animMotion origin="layout" path="M 3.95833E-6 0.19769 L 3.95833E-6 -1.11111E-6 " pathEditMode="relative" rAng="0" ptsTypes="AA">
                                      <p:cBhvr>
                                        <p:cTn id="45" dur="500" fill="hold"/>
                                        <p:tgtEl>
                                          <p:spTgt spid="6"/>
                                        </p:tgtEl>
                                        <p:attrNameLst>
                                          <p:attrName>ppt_x</p:attrName>
                                          <p:attrName>ppt_y</p:attrName>
                                        </p:attrNameLst>
                                      </p:cBhvr>
                                      <p:rCtr x="0" y="-9884"/>
                                    </p:animMotion>
                                  </p:childTnLst>
                                </p:cTn>
                              </p:par>
                            </p:childTnLst>
                          </p:cTn>
                        </p:par>
                        <p:par>
                          <p:cTn id="46" fill="hold">
                            <p:stCondLst>
                              <p:cond delay="2000"/>
                            </p:stCondLst>
                            <p:childTnLst>
                              <p:par>
                                <p:cTn id="47" presetID="10" presetClass="entr" presetSubtype="0" fill="hold" nodeType="afterEffect">
                                  <p:stCondLst>
                                    <p:cond delay="0"/>
                                  </p:stCondLst>
                                  <p:childTnLst>
                                    <p:set>
                                      <p:cBhvr>
                                        <p:cTn id="48" dur="1" fill="hold">
                                          <p:stCondLst>
                                            <p:cond delay="0"/>
                                          </p:stCondLst>
                                        </p:cTn>
                                        <p:tgtEl>
                                          <p:spTgt spid="14"/>
                                        </p:tgtEl>
                                        <p:attrNameLst>
                                          <p:attrName>style.visibility</p:attrName>
                                        </p:attrNameLst>
                                      </p:cBhvr>
                                      <p:to>
                                        <p:strVal val="visible"/>
                                      </p:to>
                                    </p:set>
                                    <p:animEffect transition="in" filter="fade">
                                      <p:cBhvr>
                                        <p:cTn id="49" dur="500"/>
                                        <p:tgtEl>
                                          <p:spTgt spid="14"/>
                                        </p:tgtEl>
                                      </p:cBhvr>
                                    </p:animEffect>
                                  </p:childTnLst>
                                </p:cTn>
                              </p:par>
                              <p:par>
                                <p:cTn id="50" presetID="64" presetClass="path" presetSubtype="0" decel="100000" fill="hold" nodeType="withEffect">
                                  <p:stCondLst>
                                    <p:cond delay="0"/>
                                  </p:stCondLst>
                                  <p:childTnLst>
                                    <p:animMotion origin="layout" path="M -1.04167E-6 0.19768 L -1.04167E-6 1.48148E-6 " pathEditMode="relative" rAng="0" ptsTypes="AA">
                                      <p:cBhvr>
                                        <p:cTn id="51" dur="500" fill="hold"/>
                                        <p:tgtEl>
                                          <p:spTgt spid="14"/>
                                        </p:tgtEl>
                                        <p:attrNameLst>
                                          <p:attrName>ppt_x</p:attrName>
                                          <p:attrName>ppt_y</p:attrName>
                                        </p:attrNameLst>
                                      </p:cBhvr>
                                      <p:rCtr x="0" y="-9884"/>
                                    </p:animMotion>
                                  </p:childTnLst>
                                </p:cTn>
                              </p:par>
                              <p:par>
                                <p:cTn id="52" presetID="10" presetClass="entr" presetSubtype="0" fill="hold" grpId="0" nodeType="withEffect">
                                  <p:stCondLst>
                                    <p:cond delay="0"/>
                                  </p:stCondLst>
                                  <p:childTnLst>
                                    <p:set>
                                      <p:cBhvr>
                                        <p:cTn id="53" dur="1" fill="hold">
                                          <p:stCondLst>
                                            <p:cond delay="0"/>
                                          </p:stCondLst>
                                        </p:cTn>
                                        <p:tgtEl>
                                          <p:spTgt spid="155"/>
                                        </p:tgtEl>
                                        <p:attrNameLst>
                                          <p:attrName>style.visibility</p:attrName>
                                        </p:attrNameLst>
                                      </p:cBhvr>
                                      <p:to>
                                        <p:strVal val="visible"/>
                                      </p:to>
                                    </p:set>
                                    <p:animEffect transition="in" filter="fade">
                                      <p:cBhvr>
                                        <p:cTn id="54" dur="500"/>
                                        <p:tgtEl>
                                          <p:spTgt spid="155"/>
                                        </p:tgtEl>
                                      </p:cBhvr>
                                    </p:animEffect>
                                  </p:childTnLst>
                                </p:cTn>
                              </p:par>
                              <p:par>
                                <p:cTn id="55" presetID="64" presetClass="path" presetSubtype="0" decel="100000" fill="hold" grpId="1" nodeType="withEffect">
                                  <p:stCondLst>
                                    <p:cond delay="0"/>
                                  </p:stCondLst>
                                  <p:childTnLst>
                                    <p:animMotion origin="layout" path="M 3.75E-6 0.19768 L 3.75E-6 1.48148E-6 " pathEditMode="relative" rAng="0" ptsTypes="AA">
                                      <p:cBhvr>
                                        <p:cTn id="56" dur="500" fill="hold"/>
                                        <p:tgtEl>
                                          <p:spTgt spid="155"/>
                                        </p:tgtEl>
                                        <p:attrNameLst>
                                          <p:attrName>ppt_x</p:attrName>
                                          <p:attrName>ppt_y</p:attrName>
                                        </p:attrNameLst>
                                      </p:cBhvr>
                                      <p:rCtr x="0" y="-9884"/>
                                    </p:animMotion>
                                  </p:childTnLst>
                                </p:cTn>
                              </p:par>
                            </p:childTnLst>
                          </p:cTn>
                        </p:par>
                        <p:par>
                          <p:cTn id="57" fill="hold">
                            <p:stCondLst>
                              <p:cond delay="2500"/>
                            </p:stCondLst>
                            <p:childTnLst>
                              <p:par>
                                <p:cTn id="58" presetID="12" presetClass="entr" presetSubtype="8" fill="hold" grpId="0" nodeType="afterEffect">
                                  <p:stCondLst>
                                    <p:cond delay="0"/>
                                  </p:stCondLst>
                                  <p:childTnLst>
                                    <p:set>
                                      <p:cBhvr>
                                        <p:cTn id="59" dur="1" fill="hold">
                                          <p:stCondLst>
                                            <p:cond delay="0"/>
                                          </p:stCondLst>
                                        </p:cTn>
                                        <p:tgtEl>
                                          <p:spTgt spid="151"/>
                                        </p:tgtEl>
                                        <p:attrNameLst>
                                          <p:attrName>style.visibility</p:attrName>
                                        </p:attrNameLst>
                                      </p:cBhvr>
                                      <p:to>
                                        <p:strVal val="visible"/>
                                      </p:to>
                                    </p:set>
                                    <p:anim calcmode="lin" valueType="num">
                                      <p:cBhvr additive="base">
                                        <p:cTn id="60" dur="500"/>
                                        <p:tgtEl>
                                          <p:spTgt spid="151"/>
                                        </p:tgtEl>
                                        <p:attrNameLst>
                                          <p:attrName>ppt_x</p:attrName>
                                        </p:attrNameLst>
                                      </p:cBhvr>
                                      <p:tavLst>
                                        <p:tav tm="0">
                                          <p:val>
                                            <p:strVal val="#ppt_x-#ppt_w*1.125000"/>
                                          </p:val>
                                        </p:tav>
                                        <p:tav tm="100000">
                                          <p:val>
                                            <p:strVal val="#ppt_x"/>
                                          </p:val>
                                        </p:tav>
                                      </p:tavLst>
                                    </p:anim>
                                    <p:animEffect transition="in" filter="wipe(right)">
                                      <p:cBhvr>
                                        <p:cTn id="61" dur="500"/>
                                        <p:tgtEl>
                                          <p:spTgt spid="151"/>
                                        </p:tgtEl>
                                      </p:cBhvr>
                                    </p:animEffect>
                                  </p:childTnLst>
                                </p:cTn>
                              </p:par>
                              <p:par>
                                <p:cTn id="62" presetID="12" presetClass="entr" presetSubtype="8" fill="hold" grpId="0" nodeType="withEffect">
                                  <p:stCondLst>
                                    <p:cond delay="0"/>
                                  </p:stCondLst>
                                  <p:childTnLst>
                                    <p:set>
                                      <p:cBhvr>
                                        <p:cTn id="63" dur="1" fill="hold">
                                          <p:stCondLst>
                                            <p:cond delay="0"/>
                                          </p:stCondLst>
                                        </p:cTn>
                                        <p:tgtEl>
                                          <p:spTgt spid="148"/>
                                        </p:tgtEl>
                                        <p:attrNameLst>
                                          <p:attrName>style.visibility</p:attrName>
                                        </p:attrNameLst>
                                      </p:cBhvr>
                                      <p:to>
                                        <p:strVal val="visible"/>
                                      </p:to>
                                    </p:set>
                                    <p:anim calcmode="lin" valueType="num">
                                      <p:cBhvr additive="base">
                                        <p:cTn id="64" dur="500"/>
                                        <p:tgtEl>
                                          <p:spTgt spid="148"/>
                                        </p:tgtEl>
                                        <p:attrNameLst>
                                          <p:attrName>ppt_x</p:attrName>
                                        </p:attrNameLst>
                                      </p:cBhvr>
                                      <p:tavLst>
                                        <p:tav tm="0">
                                          <p:val>
                                            <p:strVal val="#ppt_x-#ppt_w*1.125000"/>
                                          </p:val>
                                        </p:tav>
                                        <p:tav tm="100000">
                                          <p:val>
                                            <p:strVal val="#ppt_x"/>
                                          </p:val>
                                        </p:tav>
                                      </p:tavLst>
                                    </p:anim>
                                    <p:animEffect transition="in" filter="wipe(right)">
                                      <p:cBhvr>
                                        <p:cTn id="65" dur="500"/>
                                        <p:tgtEl>
                                          <p:spTgt spid="148"/>
                                        </p:tgtEl>
                                      </p:cBhvr>
                                    </p:animEffect>
                                  </p:childTnLst>
                                </p:cTn>
                              </p:par>
                            </p:childTnLst>
                          </p:cTn>
                        </p:par>
                        <p:par>
                          <p:cTn id="66" fill="hold">
                            <p:stCondLst>
                              <p:cond delay="3000"/>
                            </p:stCondLst>
                            <p:childTnLst>
                              <p:par>
                                <p:cTn id="67" presetID="10" presetClass="entr" presetSubtype="0" fill="hold" nodeType="afterEffect">
                                  <p:stCondLst>
                                    <p:cond delay="0"/>
                                  </p:stCondLst>
                                  <p:childTnLst>
                                    <p:set>
                                      <p:cBhvr>
                                        <p:cTn id="68" dur="1" fill="hold">
                                          <p:stCondLst>
                                            <p:cond delay="0"/>
                                          </p:stCondLst>
                                        </p:cTn>
                                        <p:tgtEl>
                                          <p:spTgt spid="150"/>
                                        </p:tgtEl>
                                        <p:attrNameLst>
                                          <p:attrName>style.visibility</p:attrName>
                                        </p:attrNameLst>
                                      </p:cBhvr>
                                      <p:to>
                                        <p:strVal val="visible"/>
                                      </p:to>
                                    </p:set>
                                    <p:animEffect transition="in" filter="fade">
                                      <p:cBhvr>
                                        <p:cTn id="69" dur="500"/>
                                        <p:tgtEl>
                                          <p:spTgt spid="150"/>
                                        </p:tgtEl>
                                      </p:cBhvr>
                                    </p:animEffect>
                                  </p:childTnLst>
                                </p:cTn>
                              </p:par>
                              <p:par>
                                <p:cTn id="70" presetID="64" presetClass="path" presetSubtype="0" decel="100000" fill="hold" nodeType="withEffect">
                                  <p:stCondLst>
                                    <p:cond delay="0"/>
                                  </p:stCondLst>
                                  <p:childTnLst>
                                    <p:animMotion origin="layout" path="M 2.91667E-6 0.19769 L 2.91667E-6 -3.7037E-6 " pathEditMode="relative" rAng="0" ptsTypes="AA">
                                      <p:cBhvr>
                                        <p:cTn id="71" dur="500" fill="hold"/>
                                        <p:tgtEl>
                                          <p:spTgt spid="150"/>
                                        </p:tgtEl>
                                        <p:attrNameLst>
                                          <p:attrName>ppt_x</p:attrName>
                                          <p:attrName>ppt_y</p:attrName>
                                        </p:attrNameLst>
                                      </p:cBhvr>
                                      <p:rCtr x="0" y="-9884"/>
                                    </p:animMotion>
                                  </p:childTnLst>
                                </p:cTn>
                              </p:par>
                              <p:par>
                                <p:cTn id="72" presetID="10" presetClass="entr" presetSubtype="0" fill="hold" grpId="0" nodeType="withEffect">
                                  <p:stCondLst>
                                    <p:cond delay="0"/>
                                  </p:stCondLst>
                                  <p:childTnLst>
                                    <p:set>
                                      <p:cBhvr>
                                        <p:cTn id="73" dur="1" fill="hold">
                                          <p:stCondLst>
                                            <p:cond delay="0"/>
                                          </p:stCondLst>
                                        </p:cTn>
                                        <p:tgtEl>
                                          <p:spTgt spid="8"/>
                                        </p:tgtEl>
                                        <p:attrNameLst>
                                          <p:attrName>style.visibility</p:attrName>
                                        </p:attrNameLst>
                                      </p:cBhvr>
                                      <p:to>
                                        <p:strVal val="visible"/>
                                      </p:to>
                                    </p:set>
                                    <p:animEffect transition="in" filter="fade">
                                      <p:cBhvr>
                                        <p:cTn id="74" dur="500"/>
                                        <p:tgtEl>
                                          <p:spTgt spid="8"/>
                                        </p:tgtEl>
                                      </p:cBhvr>
                                    </p:animEffect>
                                  </p:childTnLst>
                                </p:cTn>
                              </p:par>
                              <p:par>
                                <p:cTn id="75" presetID="64" presetClass="path" presetSubtype="0" decel="100000" fill="hold" grpId="1" nodeType="withEffect">
                                  <p:stCondLst>
                                    <p:cond delay="0"/>
                                  </p:stCondLst>
                                  <p:childTnLst>
                                    <p:animMotion origin="layout" path="M -1.45833E-6 0.19768 L -1.45833E-6 4.44444E-6 " pathEditMode="relative" rAng="0" ptsTypes="AA">
                                      <p:cBhvr>
                                        <p:cTn id="76" dur="500" fill="hold"/>
                                        <p:tgtEl>
                                          <p:spTgt spid="8"/>
                                        </p:tgtEl>
                                        <p:attrNameLst>
                                          <p:attrName>ppt_x</p:attrName>
                                          <p:attrName>ppt_y</p:attrName>
                                        </p:attrNameLst>
                                      </p:cBhvr>
                                      <p:rCtr x="0" y="-9884"/>
                                    </p:animMotion>
                                  </p:childTnLst>
                                </p:cTn>
                              </p:par>
                            </p:childTnLst>
                          </p:cTn>
                        </p:par>
                        <p:par>
                          <p:cTn id="77" fill="hold">
                            <p:stCondLst>
                              <p:cond delay="3500"/>
                            </p:stCondLst>
                            <p:childTnLst>
                              <p:par>
                                <p:cTn id="78" presetID="10" presetClass="entr" presetSubtype="0" fill="hold" nodeType="afterEffect">
                                  <p:stCondLst>
                                    <p:cond delay="0"/>
                                  </p:stCondLst>
                                  <p:childTnLst>
                                    <p:set>
                                      <p:cBhvr>
                                        <p:cTn id="79" dur="1" fill="hold">
                                          <p:stCondLst>
                                            <p:cond delay="0"/>
                                          </p:stCondLst>
                                        </p:cTn>
                                        <p:tgtEl>
                                          <p:spTgt spid="51"/>
                                        </p:tgtEl>
                                        <p:attrNameLst>
                                          <p:attrName>style.visibility</p:attrName>
                                        </p:attrNameLst>
                                      </p:cBhvr>
                                      <p:to>
                                        <p:strVal val="visible"/>
                                      </p:to>
                                    </p:set>
                                    <p:animEffect transition="in" filter="fade">
                                      <p:cBhvr>
                                        <p:cTn id="80" dur="500"/>
                                        <p:tgtEl>
                                          <p:spTgt spid="51"/>
                                        </p:tgtEl>
                                      </p:cBhvr>
                                    </p:animEffect>
                                  </p:childTnLst>
                                </p:cTn>
                              </p:par>
                              <p:par>
                                <p:cTn id="81" presetID="64" presetClass="path" presetSubtype="0" decel="100000" fill="hold" nodeType="withEffect">
                                  <p:stCondLst>
                                    <p:cond delay="0"/>
                                  </p:stCondLst>
                                  <p:childTnLst>
                                    <p:animMotion origin="layout" path="M 2.91667E-6 0.19769 L 2.91667E-6 -3.7037E-6 " pathEditMode="relative" rAng="0" ptsTypes="AA">
                                      <p:cBhvr>
                                        <p:cTn id="82" dur="500" fill="hold"/>
                                        <p:tgtEl>
                                          <p:spTgt spid="51"/>
                                        </p:tgtEl>
                                        <p:attrNameLst>
                                          <p:attrName>ppt_x</p:attrName>
                                          <p:attrName>ppt_y</p:attrName>
                                        </p:attrNameLst>
                                      </p:cBhvr>
                                      <p:rCtr x="0" y="-9884"/>
                                    </p:animMotion>
                                  </p:childTnLst>
                                </p:cTn>
                              </p:par>
                              <p:par>
                                <p:cTn id="83" presetID="10" presetClass="entr" presetSubtype="0" fill="hold" grpId="0" nodeType="withEffect">
                                  <p:stCondLst>
                                    <p:cond delay="0"/>
                                  </p:stCondLst>
                                  <p:childTnLst>
                                    <p:set>
                                      <p:cBhvr>
                                        <p:cTn id="84" dur="1" fill="hold">
                                          <p:stCondLst>
                                            <p:cond delay="0"/>
                                          </p:stCondLst>
                                        </p:cTn>
                                        <p:tgtEl>
                                          <p:spTgt spid="9"/>
                                        </p:tgtEl>
                                        <p:attrNameLst>
                                          <p:attrName>style.visibility</p:attrName>
                                        </p:attrNameLst>
                                      </p:cBhvr>
                                      <p:to>
                                        <p:strVal val="visible"/>
                                      </p:to>
                                    </p:set>
                                    <p:animEffect transition="in" filter="fade">
                                      <p:cBhvr>
                                        <p:cTn id="85" dur="500"/>
                                        <p:tgtEl>
                                          <p:spTgt spid="9"/>
                                        </p:tgtEl>
                                      </p:cBhvr>
                                    </p:animEffect>
                                  </p:childTnLst>
                                </p:cTn>
                              </p:par>
                              <p:par>
                                <p:cTn id="86" presetID="64" presetClass="path" presetSubtype="0" decel="100000" fill="hold" grpId="1" nodeType="withEffect">
                                  <p:stCondLst>
                                    <p:cond delay="0"/>
                                  </p:stCondLst>
                                  <p:childTnLst>
                                    <p:animMotion origin="layout" path="M -2.91667E-6 0.19769 L -2.91667E-6 -3.7037E-6 " pathEditMode="relative" rAng="0" ptsTypes="AA">
                                      <p:cBhvr>
                                        <p:cTn id="87" dur="500" fill="hold"/>
                                        <p:tgtEl>
                                          <p:spTgt spid="9"/>
                                        </p:tgtEl>
                                        <p:attrNameLst>
                                          <p:attrName>ppt_x</p:attrName>
                                          <p:attrName>ppt_y</p:attrName>
                                        </p:attrNameLst>
                                      </p:cBhvr>
                                      <p:rCtr x="0" y="-9884"/>
                                    </p:animMotion>
                                  </p:childTnLst>
                                </p:cTn>
                              </p:par>
                            </p:childTnLst>
                          </p:cTn>
                        </p:par>
                        <p:par>
                          <p:cTn id="88" fill="hold">
                            <p:stCondLst>
                              <p:cond delay="4000"/>
                            </p:stCondLst>
                            <p:childTnLst>
                              <p:par>
                                <p:cTn id="89" presetID="10" presetClass="entr" presetSubtype="0" fill="hold" nodeType="afterEffect">
                                  <p:stCondLst>
                                    <p:cond delay="0"/>
                                  </p:stCondLst>
                                  <p:childTnLst>
                                    <p:set>
                                      <p:cBhvr>
                                        <p:cTn id="90" dur="1" fill="hold">
                                          <p:stCondLst>
                                            <p:cond delay="0"/>
                                          </p:stCondLst>
                                        </p:cTn>
                                        <p:tgtEl>
                                          <p:spTgt spid="113"/>
                                        </p:tgtEl>
                                        <p:attrNameLst>
                                          <p:attrName>style.visibility</p:attrName>
                                        </p:attrNameLst>
                                      </p:cBhvr>
                                      <p:to>
                                        <p:strVal val="visible"/>
                                      </p:to>
                                    </p:set>
                                    <p:animEffect transition="in" filter="fade">
                                      <p:cBhvr>
                                        <p:cTn id="91" dur="500"/>
                                        <p:tgtEl>
                                          <p:spTgt spid="113"/>
                                        </p:tgtEl>
                                      </p:cBhvr>
                                    </p:animEffect>
                                  </p:childTnLst>
                                </p:cTn>
                              </p:par>
                              <p:par>
                                <p:cTn id="92" presetID="64" presetClass="path" presetSubtype="0" decel="100000" fill="hold" nodeType="withEffect">
                                  <p:stCondLst>
                                    <p:cond delay="0"/>
                                  </p:stCondLst>
                                  <p:childTnLst>
                                    <p:animMotion origin="layout" path="M 2.91667E-6 0.19769 L 2.91667E-6 -3.7037E-7 " pathEditMode="relative" rAng="0" ptsTypes="AA">
                                      <p:cBhvr>
                                        <p:cTn id="93" dur="500" fill="hold"/>
                                        <p:tgtEl>
                                          <p:spTgt spid="113"/>
                                        </p:tgtEl>
                                        <p:attrNameLst>
                                          <p:attrName>ppt_x</p:attrName>
                                          <p:attrName>ppt_y</p:attrName>
                                        </p:attrNameLst>
                                      </p:cBhvr>
                                      <p:rCtr x="0" y="-9884"/>
                                    </p:animMotion>
                                  </p:childTnLst>
                                </p:cTn>
                              </p:par>
                              <p:par>
                                <p:cTn id="94" presetID="10" presetClass="entr" presetSubtype="0" fill="hold" grpId="0" nodeType="withEffect">
                                  <p:stCondLst>
                                    <p:cond delay="0"/>
                                  </p:stCondLst>
                                  <p:childTnLst>
                                    <p:set>
                                      <p:cBhvr>
                                        <p:cTn id="95" dur="1" fill="hold">
                                          <p:stCondLst>
                                            <p:cond delay="0"/>
                                          </p:stCondLst>
                                        </p:cTn>
                                        <p:tgtEl>
                                          <p:spTgt spid="5"/>
                                        </p:tgtEl>
                                        <p:attrNameLst>
                                          <p:attrName>style.visibility</p:attrName>
                                        </p:attrNameLst>
                                      </p:cBhvr>
                                      <p:to>
                                        <p:strVal val="visible"/>
                                      </p:to>
                                    </p:set>
                                    <p:animEffect transition="in" filter="fade">
                                      <p:cBhvr>
                                        <p:cTn id="96" dur="500"/>
                                        <p:tgtEl>
                                          <p:spTgt spid="5"/>
                                        </p:tgtEl>
                                      </p:cBhvr>
                                    </p:animEffect>
                                  </p:childTnLst>
                                </p:cTn>
                              </p:par>
                              <p:par>
                                <p:cTn id="97" presetID="64" presetClass="path" presetSubtype="0" decel="100000" fill="hold" grpId="1" nodeType="withEffect">
                                  <p:stCondLst>
                                    <p:cond delay="0"/>
                                  </p:stCondLst>
                                  <p:childTnLst>
                                    <p:animMotion origin="layout" path="M -1.04167E-6 0.19769 L -1.04167E-6 -3.7037E-7 " pathEditMode="relative" rAng="0" ptsTypes="AA">
                                      <p:cBhvr>
                                        <p:cTn id="98" dur="500" fill="hold"/>
                                        <p:tgtEl>
                                          <p:spTgt spid="5"/>
                                        </p:tgtEl>
                                        <p:attrNameLst>
                                          <p:attrName>ppt_x</p:attrName>
                                          <p:attrName>ppt_y</p:attrName>
                                        </p:attrNameLst>
                                      </p:cBhvr>
                                      <p:rCtr x="0" y="-9884"/>
                                    </p:animMotion>
                                  </p:childTnLst>
                                </p:cTn>
                              </p:par>
                            </p:childTnLst>
                          </p:cTn>
                        </p:par>
                        <p:par>
                          <p:cTn id="99" fill="hold">
                            <p:stCondLst>
                              <p:cond delay="4500"/>
                            </p:stCondLst>
                            <p:childTnLst>
                              <p:par>
                                <p:cTn id="100" presetID="10" presetClass="entr" presetSubtype="0" fill="hold" nodeType="afterEffect">
                                  <p:stCondLst>
                                    <p:cond delay="0"/>
                                  </p:stCondLst>
                                  <p:childTnLst>
                                    <p:set>
                                      <p:cBhvr>
                                        <p:cTn id="101" dur="1" fill="hold">
                                          <p:stCondLst>
                                            <p:cond delay="0"/>
                                          </p:stCondLst>
                                        </p:cTn>
                                        <p:tgtEl>
                                          <p:spTgt spid="90"/>
                                        </p:tgtEl>
                                        <p:attrNameLst>
                                          <p:attrName>style.visibility</p:attrName>
                                        </p:attrNameLst>
                                      </p:cBhvr>
                                      <p:to>
                                        <p:strVal val="visible"/>
                                      </p:to>
                                    </p:set>
                                    <p:animEffect transition="in" filter="fade">
                                      <p:cBhvr>
                                        <p:cTn id="102" dur="500"/>
                                        <p:tgtEl>
                                          <p:spTgt spid="90"/>
                                        </p:tgtEl>
                                      </p:cBhvr>
                                    </p:animEffect>
                                  </p:childTnLst>
                                </p:cTn>
                              </p:par>
                              <p:par>
                                <p:cTn id="103" presetID="64" presetClass="path" presetSubtype="0" decel="100000" fill="hold" nodeType="withEffect">
                                  <p:stCondLst>
                                    <p:cond delay="0"/>
                                  </p:stCondLst>
                                  <p:childTnLst>
                                    <p:animMotion origin="layout" path="M 2.91667E-6 0.19768 L 2.91667E-6 1.48148E-6 " pathEditMode="relative" rAng="0" ptsTypes="AA">
                                      <p:cBhvr>
                                        <p:cTn id="104" dur="500" fill="hold"/>
                                        <p:tgtEl>
                                          <p:spTgt spid="90"/>
                                        </p:tgtEl>
                                        <p:attrNameLst>
                                          <p:attrName>ppt_x</p:attrName>
                                          <p:attrName>ppt_y</p:attrName>
                                        </p:attrNameLst>
                                      </p:cBhvr>
                                      <p:rCtr x="0" y="-9884"/>
                                    </p:animMotion>
                                  </p:childTnLst>
                                </p:cTn>
                              </p:par>
                              <p:par>
                                <p:cTn id="105" presetID="10" presetClass="entr" presetSubtype="0" fill="hold" grpId="0" nodeType="withEffect">
                                  <p:stCondLst>
                                    <p:cond delay="0"/>
                                  </p:stCondLst>
                                  <p:childTnLst>
                                    <p:set>
                                      <p:cBhvr>
                                        <p:cTn id="106" dur="1" fill="hold">
                                          <p:stCondLst>
                                            <p:cond delay="0"/>
                                          </p:stCondLst>
                                        </p:cTn>
                                        <p:tgtEl>
                                          <p:spTgt spid="4"/>
                                        </p:tgtEl>
                                        <p:attrNameLst>
                                          <p:attrName>style.visibility</p:attrName>
                                        </p:attrNameLst>
                                      </p:cBhvr>
                                      <p:to>
                                        <p:strVal val="visible"/>
                                      </p:to>
                                    </p:set>
                                    <p:animEffect transition="in" filter="fade">
                                      <p:cBhvr>
                                        <p:cTn id="107" dur="500"/>
                                        <p:tgtEl>
                                          <p:spTgt spid="4"/>
                                        </p:tgtEl>
                                      </p:cBhvr>
                                    </p:animEffect>
                                  </p:childTnLst>
                                </p:cTn>
                              </p:par>
                              <p:par>
                                <p:cTn id="108" presetID="64" presetClass="path" presetSubtype="0" decel="100000" fill="hold" grpId="1" nodeType="withEffect">
                                  <p:stCondLst>
                                    <p:cond delay="0"/>
                                  </p:stCondLst>
                                  <p:childTnLst>
                                    <p:animMotion origin="layout" path="M -1.45833E-6 0.19768 L -1.45833E-6 1.48148E-6 " pathEditMode="relative" rAng="0" ptsTypes="AA">
                                      <p:cBhvr>
                                        <p:cTn id="109" dur="500" fill="hold"/>
                                        <p:tgtEl>
                                          <p:spTgt spid="4"/>
                                        </p:tgtEl>
                                        <p:attrNameLst>
                                          <p:attrName>ppt_x</p:attrName>
                                          <p:attrName>ppt_y</p:attrName>
                                        </p:attrNameLst>
                                      </p:cBhvr>
                                      <p:rCtr x="0" y="-988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9" grpId="0"/>
      <p:bldP spid="2" grpId="0"/>
      <p:bldP spid="2" grpId="1"/>
      <p:bldP spid="3" grpId="0"/>
      <p:bldP spid="3" grpId="1"/>
      <p:bldP spid="6" grpId="0"/>
      <p:bldP spid="6" grpId="1"/>
      <p:bldP spid="155" grpId="0"/>
      <p:bldP spid="155" grpId="1"/>
      <p:bldP spid="148" grpId="0" animBg="1"/>
      <p:bldP spid="151" grpId="0"/>
      <p:bldP spid="8" grpId="0"/>
      <p:bldP spid="8" grpId="1"/>
      <p:bldP spid="9" grpId="0"/>
      <p:bldP spid="9" grpId="1"/>
      <p:bldP spid="5" grpId="0"/>
      <p:bldP spid="5" grpId="1"/>
      <p:bldP spid="4" grpId="0"/>
      <p:bldP spid="4" grpId="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05922FC-A779-4F41-96D3-9A965CB66D69}"/>
              </a:ext>
              <a:ext uri="{C183D7F6-B498-43B3-948B-1728B52AA6E4}">
                <adec:decorative xmlns:adec="http://schemas.microsoft.com/office/drawing/2017/decorative" val="1"/>
              </a:ext>
            </a:extLst>
          </p:cNvPr>
          <p:cNvSpPr/>
          <p:nvPr/>
        </p:nvSpPr>
        <p:spPr bwMode="auto">
          <a:xfrm>
            <a:off x="427038" y="1741990"/>
            <a:ext cx="11582400" cy="122112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Title 3">
            <a:extLst>
              <a:ext uri="{FF2B5EF4-FFF2-40B4-BE49-F238E27FC236}">
                <a16:creationId xmlns:a16="http://schemas.microsoft.com/office/drawing/2014/main" id="{40879C23-CD2F-4B66-8EE2-45AE02DBAF0A}"/>
              </a:ext>
            </a:extLst>
          </p:cNvPr>
          <p:cNvSpPr>
            <a:spLocks noGrp="1"/>
          </p:cNvSpPr>
          <p:nvPr>
            <p:ph type="title"/>
          </p:nvPr>
        </p:nvSpPr>
        <p:spPr>
          <a:xfrm>
            <a:off x="455996" y="620429"/>
            <a:ext cx="11306469" cy="795089"/>
          </a:xfrm>
        </p:spPr>
        <p:txBody>
          <a:bodyPr/>
          <a:lstStyle/>
          <a:p>
            <a:r>
              <a:rPr lang="en-US">
                <a:solidFill>
                  <a:schemeClr val="tx2"/>
                </a:solidFill>
              </a:rPr>
              <a:t>Azure</a:t>
            </a:r>
            <a:r>
              <a:rPr lang="en-US"/>
              <a:t> landing zones—</a:t>
            </a:r>
            <a:br>
              <a:rPr lang="en-US"/>
            </a:br>
            <a:r>
              <a:rPr lang="en-US">
                <a:solidFill>
                  <a:schemeClr val="tx2"/>
                </a:solidFill>
              </a:rPr>
              <a:t>implementation options</a:t>
            </a:r>
          </a:p>
        </p:txBody>
      </p:sp>
      <p:sp>
        <p:nvSpPr>
          <p:cNvPr id="8" name="Content Placeholder 5">
            <a:extLst>
              <a:ext uri="{FF2B5EF4-FFF2-40B4-BE49-F238E27FC236}">
                <a16:creationId xmlns:a16="http://schemas.microsoft.com/office/drawing/2014/main" id="{FD5A8AEB-217B-47C9-945B-EE8DDB461AE3}"/>
              </a:ext>
            </a:extLst>
          </p:cNvPr>
          <p:cNvSpPr txBox="1">
            <a:spLocks/>
          </p:cNvSpPr>
          <p:nvPr/>
        </p:nvSpPr>
        <p:spPr>
          <a:xfrm>
            <a:off x="1662539" y="2006306"/>
            <a:ext cx="10143638" cy="692497"/>
          </a:xfrm>
          <a:prstGeom prst="rect">
            <a:avLst/>
          </a:prstGeom>
        </p:spPr>
        <p:txBody>
          <a:bodyPr vert="horz" wrap="square" lIns="0" tIns="0" rIns="0" bIns="0" rtlCol="0">
            <a:spAutoFit/>
          </a:bodyPr>
          <a:lstStyle>
            <a:lvl1pPr marL="336080" marR="0" indent="-336080" algn="l" defTabSz="914192" rtl="0" eaLnBrk="1" fontAlgn="auto" latinLnBrk="0" hangingPunct="1">
              <a:lnSpc>
                <a:spcPts val="2353"/>
              </a:lnSpc>
              <a:spcBef>
                <a:spcPts val="0"/>
              </a:spcBef>
              <a:spcAft>
                <a:spcPts val="0"/>
              </a:spcAft>
              <a:buClrTx/>
              <a:buSzPct val="90000"/>
              <a:buFont typeface="Arial" panose="020B0604020202020204" pitchFamily="34" charset="0"/>
              <a:buChar char="•"/>
              <a:tabLst/>
              <a:defRPr lang="en-US" sz="1961" kern="1200" spc="0" baseline="0" dirty="0">
                <a:solidFill>
                  <a:srgbClr val="000000"/>
                </a:solidFill>
                <a:latin typeface="+mn-lt"/>
                <a:ea typeface="+mn-ea"/>
                <a:cs typeface="+mn-cs"/>
              </a:defRPr>
            </a:lvl1pPr>
            <a:lvl2pPr marL="224054" marR="0" indent="0" algn="l" defTabSz="914192"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371" kern="1200" spc="0" baseline="0">
                <a:solidFill>
                  <a:schemeClr val="tx2"/>
                </a:solidFill>
                <a:latin typeface="+mj-lt"/>
                <a:ea typeface="+mn-ea"/>
                <a:cs typeface="+mn-cs"/>
              </a:defRPr>
            </a:lvl3pPr>
            <a:lvl4pPr marL="672161"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37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477" indent="0" algn="l" defTabSz="914192"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192"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192" rtl="0" eaLnBrk="1" fontAlgn="auto" latinLnBrk="0" hangingPunct="1">
              <a:lnSpc>
                <a:spcPct val="100000"/>
              </a:lnSpc>
              <a:spcBef>
                <a:spcPts val="0"/>
              </a:spcBef>
              <a:spcAft>
                <a:spcPts val="600"/>
              </a:spcAft>
              <a:buClrTx/>
              <a:buSzPct val="90000"/>
              <a:buFont typeface="Arial" panose="020B0604020202020204" pitchFamily="34" charset="0"/>
              <a:buNone/>
              <a:tabLst/>
              <a:defRPr/>
            </a:pPr>
            <a:r>
              <a:rPr kumimoji="0" lang="en-US" sz="2000" b="0" i="0" u="none" strike="noStrike" kern="1200" cap="none" spc="0" normalizeH="0" baseline="0" noProof="0">
                <a:ln>
                  <a:noFill/>
                </a:ln>
                <a:solidFill>
                  <a:srgbClr val="FFFFFF"/>
                </a:solidFill>
                <a:effectLst/>
                <a:uLnTx/>
                <a:uFillTx/>
                <a:latin typeface="Segoe UI Semibold"/>
                <a:ea typeface="+mn-ea"/>
                <a:cs typeface="+mn-cs"/>
              </a:rPr>
              <a:t>Start with enterprise-scale</a:t>
            </a:r>
          </a:p>
          <a:p>
            <a:pPr marL="0" marR="0" lvl="0" indent="0" algn="l" defTabSz="914192" rtl="0" eaLnBrk="1" fontAlgn="auto" latinLnBrk="0" hangingPunct="1">
              <a:lnSpc>
                <a:spcPct val="100000"/>
              </a:lnSpc>
              <a:spcBef>
                <a:spcPts val="0"/>
              </a:spcBef>
              <a:spcAft>
                <a:spcPts val="600"/>
              </a:spcAft>
              <a:buClrTx/>
              <a:buSzPct val="90000"/>
              <a:buFont typeface="Arial" panose="020B0604020202020204" pitchFamily="34" charset="0"/>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sym typeface="Wingdings" panose="05000000000000000000" pitchFamily="2" charset="2"/>
              </a:rPr>
              <a:t>Enterprise-scale landing zone</a:t>
            </a:r>
          </a:p>
        </p:txBody>
      </p:sp>
      <p:sp>
        <p:nvSpPr>
          <p:cNvPr id="6" name="Content Placeholder 5">
            <a:extLst>
              <a:ext uri="{FF2B5EF4-FFF2-40B4-BE49-F238E27FC236}">
                <a16:creationId xmlns:a16="http://schemas.microsoft.com/office/drawing/2014/main" id="{7A5FCE0B-1CE6-4481-ADF2-9013136312A8}"/>
              </a:ext>
            </a:extLst>
          </p:cNvPr>
          <p:cNvSpPr>
            <a:spLocks noGrp="1"/>
          </p:cNvSpPr>
          <p:nvPr>
            <p:ph type="body" sz="quarter" idx="10"/>
          </p:nvPr>
        </p:nvSpPr>
        <p:spPr>
          <a:xfrm>
            <a:off x="455996" y="3407668"/>
            <a:ext cx="9384447" cy="2667397"/>
          </a:xfrm>
        </p:spPr>
        <p:txBody>
          <a:bodyPr/>
          <a:lstStyle/>
          <a:p>
            <a:pPr>
              <a:lnSpc>
                <a:spcPct val="100000"/>
              </a:lnSpc>
              <a:spcAft>
                <a:spcPts val="800"/>
              </a:spcAft>
              <a:buClr>
                <a:srgbClr val="1E1E25"/>
              </a:buClr>
              <a:buSzPct val="95000"/>
            </a:pPr>
            <a:r>
              <a:rPr lang="en-US" sz="2000">
                <a:sym typeface="Wingdings" panose="05000000000000000000" pitchFamily="2" charset="2"/>
              </a:rPr>
              <a:t>Build a rich initial implementation of landing zones—with fully integrated governance, security, and operations control plane </a:t>
            </a:r>
          </a:p>
          <a:p>
            <a:pPr>
              <a:lnSpc>
                <a:spcPct val="100000"/>
              </a:lnSpc>
              <a:spcAft>
                <a:spcPts val="800"/>
              </a:spcAft>
              <a:buClr>
                <a:srgbClr val="1E1E25"/>
              </a:buClr>
              <a:buSzPct val="95000"/>
            </a:pPr>
            <a:r>
              <a:rPr lang="en-US" sz="2000">
                <a:sym typeface="Wingdings" panose="05000000000000000000" pitchFamily="2" charset="2"/>
              </a:rPr>
              <a:t>Understand your motivations and state of the current cloud platform </a:t>
            </a:r>
          </a:p>
          <a:p>
            <a:pPr>
              <a:lnSpc>
                <a:spcPct val="100000"/>
              </a:lnSpc>
              <a:spcAft>
                <a:spcPts val="800"/>
              </a:spcAft>
              <a:buClr>
                <a:srgbClr val="1E1E25"/>
              </a:buClr>
              <a:buSzPct val="95000"/>
            </a:pPr>
            <a:r>
              <a:rPr lang="en-US" sz="2000">
                <a:sym typeface="Wingdings" panose="05000000000000000000" pitchFamily="2" charset="2"/>
              </a:rPr>
              <a:t>Validate cloud operating model</a:t>
            </a:r>
          </a:p>
          <a:p>
            <a:pPr>
              <a:lnSpc>
                <a:spcPct val="100000"/>
              </a:lnSpc>
              <a:spcAft>
                <a:spcPts val="800"/>
              </a:spcAft>
              <a:buClr>
                <a:srgbClr val="1E1E25"/>
              </a:buClr>
              <a:buSzPct val="95000"/>
            </a:pPr>
            <a:r>
              <a:rPr lang="en-US" sz="2000">
                <a:sym typeface="Wingdings" panose="05000000000000000000" pitchFamily="2" charset="2"/>
              </a:rPr>
              <a:t>Review governance, security, and compliance requirements</a:t>
            </a:r>
          </a:p>
          <a:p>
            <a:pPr>
              <a:lnSpc>
                <a:spcPct val="100000"/>
              </a:lnSpc>
              <a:spcAft>
                <a:spcPts val="800"/>
              </a:spcAft>
              <a:buClr>
                <a:srgbClr val="1E1E25"/>
              </a:buClr>
              <a:buSzPct val="95000"/>
            </a:pPr>
            <a:r>
              <a:rPr lang="en-US" sz="2000">
                <a:sym typeface="Wingdings" panose="05000000000000000000" pitchFamily="2" charset="2"/>
              </a:rPr>
              <a:t>Design Azure landing zones—based on design areas</a:t>
            </a:r>
          </a:p>
          <a:p>
            <a:pPr>
              <a:lnSpc>
                <a:spcPct val="100000"/>
              </a:lnSpc>
              <a:spcAft>
                <a:spcPts val="800"/>
              </a:spcAft>
              <a:buClr>
                <a:srgbClr val="1E1E25"/>
              </a:buClr>
              <a:buSzPct val="95000"/>
            </a:pPr>
            <a:r>
              <a:rPr lang="en-US" sz="2000">
                <a:sym typeface="Wingdings" panose="05000000000000000000" pitchFamily="2" charset="2"/>
              </a:rPr>
              <a:t>Deploy workloads to Azure</a:t>
            </a:r>
          </a:p>
        </p:txBody>
      </p:sp>
      <p:grpSp>
        <p:nvGrpSpPr>
          <p:cNvPr id="11" name="Group 10">
            <a:extLst>
              <a:ext uri="{FF2B5EF4-FFF2-40B4-BE49-F238E27FC236}">
                <a16:creationId xmlns:a16="http://schemas.microsoft.com/office/drawing/2014/main" id="{F545B239-EC06-4D8F-BA7C-6F6097F6A0C8}"/>
              </a:ext>
              <a:ext uri="{C183D7F6-B498-43B3-948B-1728B52AA6E4}">
                <adec:decorative xmlns:adec="http://schemas.microsoft.com/office/drawing/2017/decorative" val="1"/>
              </a:ext>
            </a:extLst>
          </p:cNvPr>
          <p:cNvGrpSpPr/>
          <p:nvPr/>
        </p:nvGrpSpPr>
        <p:grpSpPr>
          <a:xfrm>
            <a:off x="756134" y="2006305"/>
            <a:ext cx="692499" cy="692498"/>
            <a:chOff x="842944" y="1966309"/>
            <a:chExt cx="692499" cy="692498"/>
          </a:xfrm>
        </p:grpSpPr>
        <p:sp>
          <p:nvSpPr>
            <p:cNvPr id="10" name="Oval 9">
              <a:extLst>
                <a:ext uri="{FF2B5EF4-FFF2-40B4-BE49-F238E27FC236}">
                  <a16:creationId xmlns:a16="http://schemas.microsoft.com/office/drawing/2014/main" id="{22CBE857-B94C-4725-AA68-FB898BF05A19}"/>
                </a:ext>
              </a:extLst>
            </p:cNvPr>
            <p:cNvSpPr/>
            <p:nvPr/>
          </p:nvSpPr>
          <p:spPr bwMode="auto">
            <a:xfrm>
              <a:off x="843962" y="2005829"/>
              <a:ext cx="613458" cy="61345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 name="Graphic 8" descr="Caret Right">
              <a:extLst>
                <a:ext uri="{FF2B5EF4-FFF2-40B4-BE49-F238E27FC236}">
                  <a16:creationId xmlns:a16="http://schemas.microsoft.com/office/drawing/2014/main" id="{7E068707-385D-40C5-BB27-50DA67A0DB57}"/>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42944" y="1966309"/>
              <a:ext cx="692499" cy="692498"/>
            </a:xfrm>
            <a:prstGeom prst="rect">
              <a:avLst/>
            </a:prstGeom>
          </p:spPr>
        </p:pic>
      </p:grpSp>
    </p:spTree>
    <p:extLst>
      <p:ext uri="{BB962C8B-B14F-4D97-AF65-F5344CB8AC3E}">
        <p14:creationId xmlns:p14="http://schemas.microsoft.com/office/powerpoint/2010/main" val="2694361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6">
                                            <p:txEl>
                                              <p:pRg st="0" end="0"/>
                                            </p:txEl>
                                          </p:spTgt>
                                        </p:tgtEl>
                                        <p:attrNameLst>
                                          <p:attrName>style.visibility</p:attrName>
                                        </p:attrNameLst>
                                      </p:cBhvr>
                                      <p:to>
                                        <p:strVal val="visible"/>
                                      </p:to>
                                    </p:set>
                                    <p:animEffect transition="in" filter="fade">
                                      <p:cBhvr>
                                        <p:cTn id="17" dur="500"/>
                                        <p:tgtEl>
                                          <p:spTgt spid="6">
                                            <p:txEl>
                                              <p:pRg st="0" end="0"/>
                                            </p:txEl>
                                          </p:spTgt>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6">
                                            <p:txEl>
                                              <p:pRg st="1" end="1"/>
                                            </p:txEl>
                                          </p:spTgt>
                                        </p:tgtEl>
                                        <p:attrNameLst>
                                          <p:attrName>style.visibility</p:attrName>
                                        </p:attrNameLst>
                                      </p:cBhvr>
                                      <p:to>
                                        <p:strVal val="visible"/>
                                      </p:to>
                                    </p:set>
                                    <p:animEffect transition="in" filter="fade">
                                      <p:cBhvr>
                                        <p:cTn id="21" dur="500"/>
                                        <p:tgtEl>
                                          <p:spTgt spid="6">
                                            <p:txEl>
                                              <p:pRg st="1" end="1"/>
                                            </p:txEl>
                                          </p:spTgt>
                                        </p:tgtEl>
                                      </p:cBhvr>
                                    </p:animEffect>
                                  </p:childTnLst>
                                </p:cTn>
                              </p:par>
                            </p:childTnLst>
                          </p:cTn>
                        </p:par>
                        <p:par>
                          <p:cTn id="22" fill="hold">
                            <p:stCondLst>
                              <p:cond delay="1500"/>
                            </p:stCondLst>
                            <p:childTnLst>
                              <p:par>
                                <p:cTn id="23" presetID="10" presetClass="entr" presetSubtype="0" fill="hold" grpId="0" nodeType="afterEffect">
                                  <p:stCondLst>
                                    <p:cond delay="0"/>
                                  </p:stCondLst>
                                  <p:childTnLst>
                                    <p:set>
                                      <p:cBhvr>
                                        <p:cTn id="24" dur="1" fill="hold">
                                          <p:stCondLst>
                                            <p:cond delay="0"/>
                                          </p:stCondLst>
                                        </p:cTn>
                                        <p:tgtEl>
                                          <p:spTgt spid="6">
                                            <p:txEl>
                                              <p:pRg st="2" end="2"/>
                                            </p:txEl>
                                          </p:spTgt>
                                        </p:tgtEl>
                                        <p:attrNameLst>
                                          <p:attrName>style.visibility</p:attrName>
                                        </p:attrNameLst>
                                      </p:cBhvr>
                                      <p:to>
                                        <p:strVal val="visible"/>
                                      </p:to>
                                    </p:set>
                                    <p:animEffect transition="in" filter="fade">
                                      <p:cBhvr>
                                        <p:cTn id="25" dur="500"/>
                                        <p:tgtEl>
                                          <p:spTgt spid="6">
                                            <p:txEl>
                                              <p:pRg st="2" end="2"/>
                                            </p:txEl>
                                          </p:spTgt>
                                        </p:tgtEl>
                                      </p:cBhvr>
                                    </p:animEffect>
                                  </p:childTnLst>
                                </p:cTn>
                              </p:par>
                            </p:childTnLst>
                          </p:cTn>
                        </p:par>
                        <p:par>
                          <p:cTn id="26" fill="hold">
                            <p:stCondLst>
                              <p:cond delay="2000"/>
                            </p:stCondLst>
                            <p:childTnLst>
                              <p:par>
                                <p:cTn id="27" presetID="10" presetClass="entr" presetSubtype="0" fill="hold" grpId="0" nodeType="afterEffect">
                                  <p:stCondLst>
                                    <p:cond delay="0"/>
                                  </p:stCondLst>
                                  <p:childTnLst>
                                    <p:set>
                                      <p:cBhvr>
                                        <p:cTn id="28" dur="1" fill="hold">
                                          <p:stCondLst>
                                            <p:cond delay="0"/>
                                          </p:stCondLst>
                                        </p:cTn>
                                        <p:tgtEl>
                                          <p:spTgt spid="6">
                                            <p:txEl>
                                              <p:pRg st="3" end="3"/>
                                            </p:txEl>
                                          </p:spTgt>
                                        </p:tgtEl>
                                        <p:attrNameLst>
                                          <p:attrName>style.visibility</p:attrName>
                                        </p:attrNameLst>
                                      </p:cBhvr>
                                      <p:to>
                                        <p:strVal val="visible"/>
                                      </p:to>
                                    </p:set>
                                    <p:animEffect transition="in" filter="fade">
                                      <p:cBhvr>
                                        <p:cTn id="29" dur="500"/>
                                        <p:tgtEl>
                                          <p:spTgt spid="6">
                                            <p:txEl>
                                              <p:pRg st="3" end="3"/>
                                            </p:txEl>
                                          </p:spTgt>
                                        </p:tgtEl>
                                      </p:cBhvr>
                                    </p:animEffect>
                                  </p:childTnLst>
                                </p:cTn>
                              </p:par>
                            </p:childTnLst>
                          </p:cTn>
                        </p:par>
                        <p:par>
                          <p:cTn id="30" fill="hold">
                            <p:stCondLst>
                              <p:cond delay="2500"/>
                            </p:stCondLst>
                            <p:childTnLst>
                              <p:par>
                                <p:cTn id="31" presetID="10" presetClass="entr" presetSubtype="0" fill="hold" grpId="0" nodeType="afterEffect">
                                  <p:stCondLst>
                                    <p:cond delay="0"/>
                                  </p:stCondLst>
                                  <p:childTnLst>
                                    <p:set>
                                      <p:cBhvr>
                                        <p:cTn id="32" dur="1" fill="hold">
                                          <p:stCondLst>
                                            <p:cond delay="0"/>
                                          </p:stCondLst>
                                        </p:cTn>
                                        <p:tgtEl>
                                          <p:spTgt spid="6">
                                            <p:txEl>
                                              <p:pRg st="4" end="4"/>
                                            </p:txEl>
                                          </p:spTgt>
                                        </p:tgtEl>
                                        <p:attrNameLst>
                                          <p:attrName>style.visibility</p:attrName>
                                        </p:attrNameLst>
                                      </p:cBhvr>
                                      <p:to>
                                        <p:strVal val="visible"/>
                                      </p:to>
                                    </p:set>
                                    <p:animEffect transition="in" filter="fade">
                                      <p:cBhvr>
                                        <p:cTn id="33" dur="500"/>
                                        <p:tgtEl>
                                          <p:spTgt spid="6">
                                            <p:txEl>
                                              <p:pRg st="4" end="4"/>
                                            </p:txEl>
                                          </p:spTgt>
                                        </p:tgtEl>
                                      </p:cBhvr>
                                    </p:animEffect>
                                  </p:childTnLst>
                                </p:cTn>
                              </p:par>
                            </p:childTnLst>
                          </p:cTn>
                        </p:par>
                        <p:par>
                          <p:cTn id="34" fill="hold">
                            <p:stCondLst>
                              <p:cond delay="3000"/>
                            </p:stCondLst>
                            <p:childTnLst>
                              <p:par>
                                <p:cTn id="35" presetID="10" presetClass="entr" presetSubtype="0" fill="hold" grpId="0" nodeType="afterEffect">
                                  <p:stCondLst>
                                    <p:cond delay="0"/>
                                  </p:stCondLst>
                                  <p:childTnLst>
                                    <p:set>
                                      <p:cBhvr>
                                        <p:cTn id="36" dur="1" fill="hold">
                                          <p:stCondLst>
                                            <p:cond delay="0"/>
                                          </p:stCondLst>
                                        </p:cTn>
                                        <p:tgtEl>
                                          <p:spTgt spid="6">
                                            <p:txEl>
                                              <p:pRg st="5" end="5"/>
                                            </p:txEl>
                                          </p:spTgt>
                                        </p:tgtEl>
                                        <p:attrNameLst>
                                          <p:attrName>style.visibility</p:attrName>
                                        </p:attrNameLst>
                                      </p:cBhvr>
                                      <p:to>
                                        <p:strVal val="visible"/>
                                      </p:to>
                                    </p:set>
                                    <p:animEffect transition="in" filter="fade">
                                      <p:cBhvr>
                                        <p:cTn id="37" dur="500"/>
                                        <p:tgtEl>
                                          <p:spTgt spid="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6"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6CD96-5325-4D3F-A8EA-58AB7E5DA0EE}"/>
              </a:ext>
            </a:extLst>
          </p:cNvPr>
          <p:cNvSpPr>
            <a:spLocks noGrp="1"/>
          </p:cNvSpPr>
          <p:nvPr>
            <p:ph type="title"/>
          </p:nvPr>
        </p:nvSpPr>
        <p:spPr/>
        <p:txBody>
          <a:bodyPr/>
          <a:lstStyle/>
          <a:p>
            <a:r>
              <a:rPr lang="en-US">
                <a:solidFill>
                  <a:schemeClr val="tx2"/>
                </a:solidFill>
              </a:rPr>
              <a:t>Azure</a:t>
            </a:r>
            <a:r>
              <a:rPr lang="en-US"/>
              <a:t> landing zone accelerators</a:t>
            </a:r>
            <a:br>
              <a:rPr lang="en-US"/>
            </a:br>
            <a:r>
              <a:rPr lang="en-US">
                <a:solidFill>
                  <a:schemeClr val="tx2"/>
                </a:solidFill>
              </a:rPr>
              <a:t>Fastest path to deployment </a:t>
            </a:r>
          </a:p>
        </p:txBody>
      </p:sp>
      <p:sp>
        <p:nvSpPr>
          <p:cNvPr id="4" name="Text Placeholder 3">
            <a:extLst>
              <a:ext uri="{FF2B5EF4-FFF2-40B4-BE49-F238E27FC236}">
                <a16:creationId xmlns:a16="http://schemas.microsoft.com/office/drawing/2014/main" id="{0E17648B-72C6-4395-8648-196CF05E70AD}"/>
              </a:ext>
            </a:extLst>
          </p:cNvPr>
          <p:cNvSpPr>
            <a:spLocks noGrp="1"/>
          </p:cNvSpPr>
          <p:nvPr>
            <p:ph type="body" sz="quarter" idx="10"/>
          </p:nvPr>
        </p:nvSpPr>
        <p:spPr>
          <a:xfrm>
            <a:off x="455996" y="1922586"/>
            <a:ext cx="9384447" cy="4402487"/>
          </a:xfrm>
        </p:spPr>
        <p:txBody>
          <a:bodyPr/>
          <a:lstStyle/>
          <a:p>
            <a:pPr>
              <a:lnSpc>
                <a:spcPct val="100000"/>
              </a:lnSpc>
              <a:spcAft>
                <a:spcPts val="800"/>
              </a:spcAft>
              <a:buClr>
                <a:schemeClr val="tx2"/>
              </a:buClr>
              <a:buSzPct val="100000"/>
              <a:buBlip>
                <a:blip r:embed="rId2"/>
              </a:buBlip>
            </a:pPr>
            <a:r>
              <a:rPr lang="en-GB">
                <a:gradFill>
                  <a:gsLst>
                    <a:gs pos="2917">
                      <a:schemeClr val="tx1"/>
                    </a:gs>
                    <a:gs pos="30000">
                      <a:schemeClr val="tx1"/>
                    </a:gs>
                  </a:gsLst>
                  <a:lin ang="5400000" scaled="0"/>
                </a:gradFill>
              </a:rPr>
              <a:t>Dedicated subscriptions for specific functions </a:t>
            </a:r>
            <a:r>
              <a:rPr lang="en-GB" i="1">
                <a:solidFill>
                  <a:srgbClr val="747579"/>
                </a:solidFill>
              </a:rPr>
              <a:t>(optional)</a:t>
            </a:r>
          </a:p>
          <a:p>
            <a:pPr>
              <a:lnSpc>
                <a:spcPct val="100000"/>
              </a:lnSpc>
              <a:spcAft>
                <a:spcPts val="1200"/>
              </a:spcAft>
              <a:buClr>
                <a:schemeClr val="tx2"/>
              </a:buClr>
              <a:buSzPct val="100000"/>
              <a:buBlip>
                <a:blip r:embed="rId2"/>
              </a:buBlip>
            </a:pPr>
            <a:r>
              <a:rPr lang="en-GB">
                <a:gradFill>
                  <a:gsLst>
                    <a:gs pos="2917">
                      <a:schemeClr val="tx1"/>
                    </a:gs>
                    <a:gs pos="30000">
                      <a:schemeClr val="tx1"/>
                    </a:gs>
                  </a:gsLst>
                  <a:lin ang="5400000" scaled="0"/>
                </a:gradFill>
              </a:rPr>
              <a:t>Management Group structure</a:t>
            </a:r>
          </a:p>
          <a:p>
            <a:pPr>
              <a:lnSpc>
                <a:spcPct val="100000"/>
              </a:lnSpc>
              <a:spcAft>
                <a:spcPts val="1200"/>
              </a:spcAft>
              <a:buClr>
                <a:schemeClr val="tx2"/>
              </a:buClr>
              <a:buSzPct val="100000"/>
              <a:buBlip>
                <a:blip r:embed="rId2"/>
              </a:buBlip>
            </a:pPr>
            <a:r>
              <a:rPr lang="en-GB">
                <a:gradFill>
                  <a:gsLst>
                    <a:gs pos="2917">
                      <a:schemeClr val="tx1"/>
                    </a:gs>
                    <a:gs pos="30000">
                      <a:schemeClr val="tx1"/>
                    </a:gs>
                  </a:gsLst>
                  <a:lin ang="5400000" scaled="0"/>
                </a:gradFill>
              </a:rPr>
              <a:t>Network topology </a:t>
            </a:r>
            <a:r>
              <a:rPr lang="en-GB" i="1">
                <a:solidFill>
                  <a:srgbClr val="747579"/>
                </a:solidFill>
              </a:rPr>
              <a:t>(hub and spoke or </a:t>
            </a:r>
            <a:r>
              <a:rPr lang="en-GB" i="1" err="1">
                <a:solidFill>
                  <a:srgbClr val="747579"/>
                </a:solidFill>
              </a:rPr>
              <a:t>vWAN</a:t>
            </a:r>
            <a:r>
              <a:rPr lang="en-GB" i="1">
                <a:solidFill>
                  <a:srgbClr val="747579"/>
                </a:solidFill>
              </a:rPr>
              <a:t>)</a:t>
            </a:r>
          </a:p>
          <a:p>
            <a:pPr>
              <a:lnSpc>
                <a:spcPct val="100000"/>
              </a:lnSpc>
              <a:spcAft>
                <a:spcPts val="1200"/>
              </a:spcAft>
              <a:buClr>
                <a:schemeClr val="tx2"/>
              </a:buClr>
              <a:buSzPct val="100000"/>
              <a:buBlip>
                <a:blip r:embed="rId2"/>
              </a:buBlip>
            </a:pPr>
            <a:r>
              <a:rPr lang="en-GB">
                <a:gradFill>
                  <a:gsLst>
                    <a:gs pos="2917">
                      <a:schemeClr val="tx1"/>
                    </a:gs>
                    <a:gs pos="30000">
                      <a:schemeClr val="tx1"/>
                    </a:gs>
                  </a:gsLst>
                  <a:lin ang="5400000" scaled="0"/>
                </a:gradFill>
              </a:rPr>
              <a:t>Azure Policy </a:t>
            </a:r>
            <a:r>
              <a:rPr lang="en-GB" i="1">
                <a:solidFill>
                  <a:srgbClr val="747579"/>
                </a:solidFill>
              </a:rPr>
              <a:t>(enforcement options)</a:t>
            </a:r>
          </a:p>
          <a:p>
            <a:pPr>
              <a:lnSpc>
                <a:spcPct val="100000"/>
              </a:lnSpc>
              <a:spcAft>
                <a:spcPts val="1200"/>
              </a:spcAft>
              <a:buClr>
                <a:schemeClr val="tx2"/>
              </a:buClr>
              <a:buSzPct val="100000"/>
              <a:buBlip>
                <a:blip r:embed="rId2"/>
              </a:buBlip>
            </a:pPr>
            <a:r>
              <a:rPr lang="en-GB">
                <a:gradFill>
                  <a:gsLst>
                    <a:gs pos="2917">
                      <a:schemeClr val="tx1"/>
                    </a:gs>
                    <a:gs pos="30000">
                      <a:schemeClr val="tx1"/>
                    </a:gs>
                  </a:gsLst>
                  <a:lin ang="5400000" scaled="0"/>
                </a:gradFill>
              </a:rPr>
              <a:t>Azure Firewall </a:t>
            </a:r>
            <a:r>
              <a:rPr lang="en-GB" i="1">
                <a:solidFill>
                  <a:srgbClr val="747579"/>
                </a:solidFill>
              </a:rPr>
              <a:t>(optional)</a:t>
            </a:r>
          </a:p>
          <a:p>
            <a:pPr>
              <a:lnSpc>
                <a:spcPct val="100000"/>
              </a:lnSpc>
              <a:spcAft>
                <a:spcPts val="1200"/>
              </a:spcAft>
              <a:buClr>
                <a:schemeClr val="tx2"/>
              </a:buClr>
              <a:buSzPct val="100000"/>
              <a:buBlip>
                <a:blip r:embed="rId2"/>
              </a:buBlip>
            </a:pPr>
            <a:r>
              <a:rPr lang="en-GB">
                <a:gradFill>
                  <a:gsLst>
                    <a:gs pos="2917">
                      <a:schemeClr val="tx1"/>
                    </a:gs>
                    <a:gs pos="30000">
                      <a:schemeClr val="tx1"/>
                    </a:gs>
                  </a:gsLst>
                  <a:lin ang="5400000" scaled="0"/>
                </a:gradFill>
              </a:rPr>
              <a:t>Azure Security </a:t>
            </a:r>
            <a:r>
              <a:rPr lang="en-GB" err="1">
                <a:gradFill>
                  <a:gsLst>
                    <a:gs pos="2917">
                      <a:schemeClr val="tx1"/>
                    </a:gs>
                    <a:gs pos="30000">
                      <a:schemeClr val="tx1"/>
                    </a:gs>
                  </a:gsLst>
                  <a:lin ang="5400000" scaled="0"/>
                </a:gradFill>
              </a:rPr>
              <a:t>Center</a:t>
            </a:r>
            <a:r>
              <a:rPr lang="en-GB">
                <a:gradFill>
                  <a:gsLst>
                    <a:gs pos="2917">
                      <a:schemeClr val="tx1"/>
                    </a:gs>
                    <a:gs pos="30000">
                      <a:schemeClr val="tx1"/>
                    </a:gs>
                  </a:gsLst>
                  <a:lin ang="5400000" scaled="0"/>
                </a:gradFill>
              </a:rPr>
              <a:t> </a:t>
            </a:r>
          </a:p>
          <a:p>
            <a:pPr>
              <a:lnSpc>
                <a:spcPct val="100000"/>
              </a:lnSpc>
              <a:spcAft>
                <a:spcPts val="1200"/>
              </a:spcAft>
              <a:buClr>
                <a:schemeClr val="tx2"/>
              </a:buClr>
              <a:buSzPct val="100000"/>
              <a:buBlip>
                <a:blip r:embed="rId2"/>
              </a:buBlip>
            </a:pPr>
            <a:r>
              <a:rPr lang="en-GB">
                <a:gradFill>
                  <a:gsLst>
                    <a:gs pos="2917">
                      <a:schemeClr val="tx1"/>
                    </a:gs>
                    <a:gs pos="30000">
                      <a:schemeClr val="tx1"/>
                    </a:gs>
                  </a:gsLst>
                  <a:lin ang="5400000" scaled="0"/>
                </a:gradFill>
              </a:rPr>
              <a:t>Azure Defender </a:t>
            </a:r>
            <a:r>
              <a:rPr lang="en-GB" i="1">
                <a:solidFill>
                  <a:srgbClr val="747579"/>
                </a:solidFill>
              </a:rPr>
              <a:t>(optional)</a:t>
            </a:r>
          </a:p>
          <a:p>
            <a:pPr>
              <a:lnSpc>
                <a:spcPct val="100000"/>
              </a:lnSpc>
              <a:spcAft>
                <a:spcPts val="1200"/>
              </a:spcAft>
              <a:buClr>
                <a:schemeClr val="tx2"/>
              </a:buClr>
              <a:buSzPct val="100000"/>
              <a:buBlip>
                <a:blip r:embed="rId2"/>
              </a:buBlip>
            </a:pPr>
            <a:r>
              <a:rPr lang="en-GB">
                <a:gradFill>
                  <a:gsLst>
                    <a:gs pos="2917">
                      <a:schemeClr val="tx1"/>
                    </a:gs>
                    <a:gs pos="30000">
                      <a:schemeClr val="tx1"/>
                    </a:gs>
                  </a:gsLst>
                  <a:lin ang="5400000" scaled="0"/>
                </a:gradFill>
              </a:rPr>
              <a:t>Azure Sentinel </a:t>
            </a:r>
            <a:r>
              <a:rPr lang="en-GB" i="1">
                <a:solidFill>
                  <a:srgbClr val="747579"/>
                </a:solidFill>
              </a:rPr>
              <a:t>(optional)</a:t>
            </a:r>
          </a:p>
          <a:p>
            <a:pPr>
              <a:lnSpc>
                <a:spcPct val="100000"/>
              </a:lnSpc>
              <a:spcAft>
                <a:spcPts val="1200"/>
              </a:spcAft>
              <a:buClr>
                <a:schemeClr val="tx2"/>
              </a:buClr>
              <a:buSzPct val="100000"/>
              <a:buBlip>
                <a:blip r:embed="rId2"/>
              </a:buBlip>
            </a:pPr>
            <a:r>
              <a:rPr lang="en-GB">
                <a:gradFill>
                  <a:gsLst>
                    <a:gs pos="2917">
                      <a:schemeClr val="tx1"/>
                    </a:gs>
                    <a:gs pos="30000">
                      <a:schemeClr val="tx1"/>
                    </a:gs>
                  </a:gsLst>
                  <a:lin ang="5400000" scaled="0"/>
                </a:gradFill>
              </a:rPr>
              <a:t>Azure Network Security Groups </a:t>
            </a:r>
            <a:r>
              <a:rPr lang="en-GB" i="1">
                <a:solidFill>
                  <a:srgbClr val="747579"/>
                </a:solidFill>
              </a:rPr>
              <a:t>(optional)</a:t>
            </a:r>
          </a:p>
          <a:p>
            <a:pPr>
              <a:lnSpc>
                <a:spcPct val="100000"/>
              </a:lnSpc>
              <a:spcAft>
                <a:spcPts val="1200"/>
              </a:spcAft>
              <a:buClr>
                <a:schemeClr val="tx2"/>
              </a:buClr>
              <a:buSzPct val="100000"/>
              <a:buBlip>
                <a:blip r:embed="rId2"/>
              </a:buBlip>
            </a:pPr>
            <a:r>
              <a:rPr lang="en-GB">
                <a:gradFill>
                  <a:gsLst>
                    <a:gs pos="2917">
                      <a:schemeClr val="tx1"/>
                    </a:gs>
                    <a:gs pos="30000">
                      <a:schemeClr val="tx1"/>
                    </a:gs>
                  </a:gsLst>
                  <a:lin ang="5400000" scaled="0"/>
                </a:gradFill>
              </a:rPr>
              <a:t>Azure Monitor </a:t>
            </a:r>
            <a:r>
              <a:rPr lang="en-GB" i="1">
                <a:solidFill>
                  <a:srgbClr val="747579"/>
                </a:solidFill>
              </a:rPr>
              <a:t>(Log Analytics, Audit Logging)</a:t>
            </a:r>
          </a:p>
        </p:txBody>
      </p:sp>
      <p:pic>
        <p:nvPicPr>
          <p:cNvPr id="7" name="Graphic 6" descr="Button with icon - deploy to Azure">
            <a:hlinkClick r:id="rId3"/>
            <a:extLst>
              <a:ext uri="{FF2B5EF4-FFF2-40B4-BE49-F238E27FC236}">
                <a16:creationId xmlns:a16="http://schemas.microsoft.com/office/drawing/2014/main" id="{C7D23C3A-5DD9-4593-8E35-D4C4CD6E1C2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928880" y="3649663"/>
            <a:ext cx="2854442" cy="581144"/>
          </a:xfrm>
          <a:prstGeom prst="rect">
            <a:avLst/>
          </a:prstGeom>
        </p:spPr>
      </p:pic>
      <p:sp>
        <p:nvSpPr>
          <p:cNvPr id="6" name="Rectangle: Rounded Corners 5">
            <a:extLst>
              <a:ext uri="{FF2B5EF4-FFF2-40B4-BE49-F238E27FC236}">
                <a16:creationId xmlns:a16="http://schemas.microsoft.com/office/drawing/2014/main" id="{0FAF9D58-4C07-4EE1-9237-4B1DAB31C314}"/>
              </a:ext>
              <a:ext uri="{C183D7F6-B498-43B3-948B-1728B52AA6E4}">
                <adec:decorative xmlns:adec="http://schemas.microsoft.com/office/drawing/2017/decorative" val="1"/>
              </a:ext>
            </a:extLst>
          </p:cNvPr>
          <p:cNvSpPr/>
          <p:nvPr/>
        </p:nvSpPr>
        <p:spPr>
          <a:xfrm>
            <a:off x="-613459" y="1788289"/>
            <a:ext cx="10882997" cy="4629873"/>
          </a:xfrm>
          <a:prstGeom prst="roundRect">
            <a:avLst>
              <a:gd name="adj" fmla="val 11542"/>
            </a:avLst>
          </a:prstGeom>
          <a:ln>
            <a:solidFill>
              <a:schemeClr val="accent4"/>
            </a:solidFill>
            <a:prstDash val="dash"/>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Tree>
    <p:extLst>
      <p:ext uri="{BB962C8B-B14F-4D97-AF65-F5344CB8AC3E}">
        <p14:creationId xmlns:p14="http://schemas.microsoft.com/office/powerpoint/2010/main" val="4081085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left)">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Rectangle 74">
            <a:extLst>
              <a:ext uri="{FF2B5EF4-FFF2-40B4-BE49-F238E27FC236}">
                <a16:creationId xmlns:a16="http://schemas.microsoft.com/office/drawing/2014/main" id="{322BB717-4DB8-4B75-BFB5-E2C8192766D0}"/>
              </a:ext>
              <a:ext uri="{C183D7F6-B498-43B3-948B-1728B52AA6E4}">
                <adec:decorative xmlns:adec="http://schemas.microsoft.com/office/drawing/2017/decorative" val="1"/>
              </a:ext>
            </a:extLst>
          </p:cNvPr>
          <p:cNvSpPr/>
          <p:nvPr/>
        </p:nvSpPr>
        <p:spPr bwMode="auto">
          <a:xfrm>
            <a:off x="508000" y="2540833"/>
            <a:ext cx="5505451" cy="3963355"/>
          </a:xfrm>
          <a:prstGeom prst="rect">
            <a:avLst/>
          </a:prstGeom>
          <a:solidFill>
            <a:schemeClr val="tx1">
              <a:lumMod val="95000"/>
              <a:lumOff val="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 name="Title 3">
            <a:extLst>
              <a:ext uri="{FF2B5EF4-FFF2-40B4-BE49-F238E27FC236}">
                <a16:creationId xmlns:a16="http://schemas.microsoft.com/office/drawing/2014/main" id="{40879C23-CD2F-4B66-8EE2-45AE02DBAF0A}"/>
              </a:ext>
            </a:extLst>
          </p:cNvPr>
          <p:cNvSpPr>
            <a:spLocks noGrp="1"/>
          </p:cNvSpPr>
          <p:nvPr>
            <p:ph type="title"/>
          </p:nvPr>
        </p:nvSpPr>
        <p:spPr/>
        <p:txBody>
          <a:bodyPr/>
          <a:lstStyle/>
          <a:p>
            <a:r>
              <a:rPr lang="en-US" sz="2800"/>
              <a:t>Landing zone implementation options</a:t>
            </a:r>
            <a:br>
              <a:rPr lang="en-US" sz="2800"/>
            </a:br>
            <a:r>
              <a:rPr lang="en-US" sz="2800">
                <a:solidFill>
                  <a:schemeClr val="tx2"/>
                </a:solidFill>
              </a:rPr>
              <a:t>Start small and expand and enterprise-scale</a:t>
            </a:r>
            <a:endParaRPr lang="en-US">
              <a:solidFill>
                <a:schemeClr val="tx2"/>
              </a:solidFill>
            </a:endParaRPr>
          </a:p>
        </p:txBody>
      </p:sp>
      <p:sp>
        <p:nvSpPr>
          <p:cNvPr id="6" name="Content Placeholder 5">
            <a:extLst>
              <a:ext uri="{FF2B5EF4-FFF2-40B4-BE49-F238E27FC236}">
                <a16:creationId xmlns:a16="http://schemas.microsoft.com/office/drawing/2014/main" id="{7A5FCE0B-1CE6-4481-ADF2-9013136312A8}"/>
              </a:ext>
            </a:extLst>
          </p:cNvPr>
          <p:cNvSpPr>
            <a:spLocks noGrp="1"/>
          </p:cNvSpPr>
          <p:nvPr>
            <p:ph sz="quarter" idx="4294967295"/>
          </p:nvPr>
        </p:nvSpPr>
        <p:spPr>
          <a:xfrm>
            <a:off x="455996" y="1651000"/>
            <a:ext cx="5502275" cy="800100"/>
          </a:xfrm>
        </p:spPr>
        <p:txBody>
          <a:bodyPr/>
          <a:lstStyle/>
          <a:p>
            <a:pPr marL="0" indent="0">
              <a:buNone/>
            </a:pPr>
            <a:r>
              <a:rPr lang="en-US" sz="2000"/>
              <a:t>Start small and expand</a:t>
            </a:r>
          </a:p>
          <a:p>
            <a:pPr marL="342900" indent="-342900">
              <a:buSzPct val="110000"/>
              <a:buBlip>
                <a:blip r:embed="rId3"/>
              </a:buBlip>
            </a:pPr>
            <a:r>
              <a:rPr lang="en-US" sz="2000">
                <a:solidFill>
                  <a:schemeClr val="tx2"/>
                </a:solidFill>
                <a:latin typeface="Segoe UI Semibold"/>
                <a:sym typeface="Wingdings" panose="05000000000000000000" pitchFamily="2" charset="2"/>
              </a:rPr>
              <a:t>Deploy w/Azure Blueprints + ARM templates</a:t>
            </a:r>
            <a:endParaRPr lang="en-US" sz="2000">
              <a:solidFill>
                <a:schemeClr val="tx2"/>
              </a:solidFill>
              <a:latin typeface="Segoe UI Semibold"/>
            </a:endParaRPr>
          </a:p>
        </p:txBody>
      </p:sp>
      <p:grpSp>
        <p:nvGrpSpPr>
          <p:cNvPr id="74" name="Group 73" descr="Diagram - CAF Migrate Landing zone with core infrastructure services">
            <a:extLst>
              <a:ext uri="{FF2B5EF4-FFF2-40B4-BE49-F238E27FC236}">
                <a16:creationId xmlns:a16="http://schemas.microsoft.com/office/drawing/2014/main" id="{E7C61964-2FD2-4C21-9B36-9981887FE299}"/>
              </a:ext>
            </a:extLst>
          </p:cNvPr>
          <p:cNvGrpSpPr/>
          <p:nvPr/>
        </p:nvGrpSpPr>
        <p:grpSpPr>
          <a:xfrm>
            <a:off x="708025" y="2679744"/>
            <a:ext cx="5092700" cy="3700352"/>
            <a:chOff x="419101" y="2882944"/>
            <a:chExt cx="5092700" cy="3700352"/>
          </a:xfrm>
        </p:grpSpPr>
        <p:grpSp>
          <p:nvGrpSpPr>
            <p:cNvPr id="11" name="Group 10">
              <a:extLst>
                <a:ext uri="{FF2B5EF4-FFF2-40B4-BE49-F238E27FC236}">
                  <a16:creationId xmlns:a16="http://schemas.microsoft.com/office/drawing/2014/main" id="{F14B7545-6968-43BF-80B9-E8A201BEF5E4}"/>
                </a:ext>
              </a:extLst>
            </p:cNvPr>
            <p:cNvGrpSpPr/>
            <p:nvPr/>
          </p:nvGrpSpPr>
          <p:grpSpPr>
            <a:xfrm>
              <a:off x="4383039" y="5132927"/>
              <a:ext cx="577808" cy="373681"/>
              <a:chOff x="555649" y="2678171"/>
              <a:chExt cx="2955354" cy="1911292"/>
            </a:xfrm>
          </p:grpSpPr>
          <p:grpSp>
            <p:nvGrpSpPr>
              <p:cNvPr id="12" name="Picture 52">
                <a:extLst>
                  <a:ext uri="{FF2B5EF4-FFF2-40B4-BE49-F238E27FC236}">
                    <a16:creationId xmlns:a16="http://schemas.microsoft.com/office/drawing/2014/main" id="{2F0E1CCA-A5EB-47FC-8001-F843FC31E231}"/>
                  </a:ext>
                </a:extLst>
              </p:cNvPr>
              <p:cNvGrpSpPr/>
              <p:nvPr/>
            </p:nvGrpSpPr>
            <p:grpSpPr>
              <a:xfrm>
                <a:off x="555649" y="2678171"/>
                <a:ext cx="2955354" cy="1911292"/>
                <a:chOff x="2653753" y="2591824"/>
                <a:chExt cx="1624919" cy="1033449"/>
              </a:xfrm>
            </p:grpSpPr>
            <p:sp>
              <p:nvSpPr>
                <p:cNvPr id="16" name="Freeform: Shape 15">
                  <a:extLst>
                    <a:ext uri="{FF2B5EF4-FFF2-40B4-BE49-F238E27FC236}">
                      <a16:creationId xmlns:a16="http://schemas.microsoft.com/office/drawing/2014/main" id="{0B52EA6E-11D1-4FB0-81E4-ABD075E31E4A}"/>
                    </a:ext>
                  </a:extLst>
                </p:cNvPr>
                <p:cNvSpPr/>
                <p:nvPr/>
              </p:nvSpPr>
              <p:spPr>
                <a:xfrm>
                  <a:off x="2871492" y="2591824"/>
                  <a:ext cx="1407180" cy="812460"/>
                </a:xfrm>
                <a:custGeom>
                  <a:avLst/>
                  <a:gdLst>
                    <a:gd name="connsiteX0" fmla="*/ 0 w 1407180"/>
                    <a:gd name="connsiteY0" fmla="*/ 656468 h 812460"/>
                    <a:gd name="connsiteX1" fmla="*/ 149493 w 1407180"/>
                    <a:gd name="connsiteY1" fmla="*/ 812460 h 812460"/>
                    <a:gd name="connsiteX2" fmla="*/ 1111445 w 1407180"/>
                    <a:gd name="connsiteY2" fmla="*/ 812460 h 812460"/>
                    <a:gd name="connsiteX3" fmla="*/ 1407181 w 1407180"/>
                    <a:gd name="connsiteY3" fmla="*/ 536224 h 812460"/>
                    <a:gd name="connsiteX4" fmla="*/ 1111445 w 1407180"/>
                    <a:gd name="connsiteY4" fmla="*/ 259987 h 812460"/>
                    <a:gd name="connsiteX5" fmla="*/ 1013950 w 1407180"/>
                    <a:gd name="connsiteY5" fmla="*/ 276236 h 812460"/>
                    <a:gd name="connsiteX6" fmla="*/ 604470 w 1407180"/>
                    <a:gd name="connsiteY6" fmla="*/ 0 h 812460"/>
                    <a:gd name="connsiteX7" fmla="*/ 601220 w 1407180"/>
                    <a:gd name="connsiteY7" fmla="*/ 0 h 812460"/>
                    <a:gd name="connsiteX8" fmla="*/ 168992 w 1407180"/>
                    <a:gd name="connsiteY8" fmla="*/ 402980 h 812460"/>
                    <a:gd name="connsiteX9" fmla="*/ 185241 w 1407180"/>
                    <a:gd name="connsiteY9" fmla="*/ 510225 h 812460"/>
                    <a:gd name="connsiteX10" fmla="*/ 162492 w 1407180"/>
                    <a:gd name="connsiteY10" fmla="*/ 510225 h 812460"/>
                    <a:gd name="connsiteX11" fmla="*/ 0 w 1407180"/>
                    <a:gd name="connsiteY11" fmla="*/ 656468 h 812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07180" h="812460">
                      <a:moveTo>
                        <a:pt x="0" y="656468"/>
                      </a:moveTo>
                      <a:cubicBezTo>
                        <a:pt x="0" y="734464"/>
                        <a:pt x="64997" y="802710"/>
                        <a:pt x="149493" y="812460"/>
                      </a:cubicBezTo>
                      <a:lnTo>
                        <a:pt x="1111445" y="812460"/>
                      </a:lnTo>
                      <a:cubicBezTo>
                        <a:pt x="1273937" y="812460"/>
                        <a:pt x="1407181" y="688966"/>
                        <a:pt x="1407181" y="536224"/>
                      </a:cubicBezTo>
                      <a:cubicBezTo>
                        <a:pt x="1407181" y="380231"/>
                        <a:pt x="1273937" y="259987"/>
                        <a:pt x="1111445" y="259987"/>
                      </a:cubicBezTo>
                      <a:cubicBezTo>
                        <a:pt x="1075697" y="259987"/>
                        <a:pt x="1046449" y="269737"/>
                        <a:pt x="1013950" y="276236"/>
                      </a:cubicBezTo>
                      <a:cubicBezTo>
                        <a:pt x="955453" y="113744"/>
                        <a:pt x="792961" y="0"/>
                        <a:pt x="604470" y="0"/>
                      </a:cubicBezTo>
                      <a:cubicBezTo>
                        <a:pt x="604470" y="0"/>
                        <a:pt x="601220" y="0"/>
                        <a:pt x="601220" y="0"/>
                      </a:cubicBezTo>
                      <a:cubicBezTo>
                        <a:pt x="360732" y="0"/>
                        <a:pt x="168992" y="181991"/>
                        <a:pt x="168992" y="402980"/>
                      </a:cubicBezTo>
                      <a:cubicBezTo>
                        <a:pt x="168992" y="438728"/>
                        <a:pt x="178741" y="477727"/>
                        <a:pt x="185241" y="510225"/>
                      </a:cubicBezTo>
                      <a:lnTo>
                        <a:pt x="162492" y="510225"/>
                      </a:lnTo>
                      <a:cubicBezTo>
                        <a:pt x="74746" y="503725"/>
                        <a:pt x="0" y="568722"/>
                        <a:pt x="0" y="656468"/>
                      </a:cubicBezTo>
                    </a:path>
                  </a:pathLst>
                </a:custGeom>
                <a:solidFill>
                  <a:srgbClr val="0072C6"/>
                </a:solidFill>
                <a:ln w="32385" cap="flat">
                  <a:noFill/>
                  <a:prstDash val="solid"/>
                  <a:miter/>
                </a:ln>
              </p:spPr>
              <p:txBody>
                <a:bodyPr rtlCol="0" anchor="ct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 name="Freeform: Shape 16">
                  <a:extLst>
                    <a:ext uri="{FF2B5EF4-FFF2-40B4-BE49-F238E27FC236}">
                      <a16:creationId xmlns:a16="http://schemas.microsoft.com/office/drawing/2014/main" id="{A064A6F4-38D4-4F67-A09B-A56234343840}"/>
                    </a:ext>
                  </a:extLst>
                </p:cNvPr>
                <p:cNvSpPr/>
                <p:nvPr/>
              </p:nvSpPr>
              <p:spPr>
                <a:xfrm>
                  <a:off x="2653753" y="2718567"/>
                  <a:ext cx="1563172" cy="906705"/>
                </a:xfrm>
                <a:custGeom>
                  <a:avLst/>
                  <a:gdLst>
                    <a:gd name="connsiteX0" fmla="*/ 0 w 1563172"/>
                    <a:gd name="connsiteY0" fmla="*/ 734464 h 906705"/>
                    <a:gd name="connsiteX1" fmla="*/ 165742 w 1563172"/>
                    <a:gd name="connsiteY1" fmla="*/ 906705 h 906705"/>
                    <a:gd name="connsiteX2" fmla="*/ 1234939 w 1563172"/>
                    <a:gd name="connsiteY2" fmla="*/ 906705 h 906705"/>
                    <a:gd name="connsiteX3" fmla="*/ 1563173 w 1563172"/>
                    <a:gd name="connsiteY3" fmla="*/ 597971 h 906705"/>
                    <a:gd name="connsiteX4" fmla="*/ 1234939 w 1563172"/>
                    <a:gd name="connsiteY4" fmla="*/ 289236 h 906705"/>
                    <a:gd name="connsiteX5" fmla="*/ 1127695 w 1563172"/>
                    <a:gd name="connsiteY5" fmla="*/ 308735 h 906705"/>
                    <a:gd name="connsiteX6" fmla="*/ 672717 w 1563172"/>
                    <a:gd name="connsiteY6" fmla="*/ 0 h 906705"/>
                    <a:gd name="connsiteX7" fmla="*/ 669467 w 1563172"/>
                    <a:gd name="connsiteY7" fmla="*/ 0 h 906705"/>
                    <a:gd name="connsiteX8" fmla="*/ 188491 w 1563172"/>
                    <a:gd name="connsiteY8" fmla="*/ 448478 h 906705"/>
                    <a:gd name="connsiteX9" fmla="*/ 207990 w 1563172"/>
                    <a:gd name="connsiteY9" fmla="*/ 565472 h 906705"/>
                    <a:gd name="connsiteX10" fmla="*/ 181991 w 1563172"/>
                    <a:gd name="connsiteY10" fmla="*/ 565472 h 906705"/>
                    <a:gd name="connsiteX11" fmla="*/ 0 w 1563172"/>
                    <a:gd name="connsiteY11" fmla="*/ 734464 h 906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63172" h="906705">
                      <a:moveTo>
                        <a:pt x="0" y="734464"/>
                      </a:moveTo>
                      <a:cubicBezTo>
                        <a:pt x="0" y="822209"/>
                        <a:pt x="71496" y="896956"/>
                        <a:pt x="165742" y="906705"/>
                      </a:cubicBezTo>
                      <a:lnTo>
                        <a:pt x="1234939" y="906705"/>
                      </a:lnTo>
                      <a:cubicBezTo>
                        <a:pt x="1416930" y="906705"/>
                        <a:pt x="1563173" y="770212"/>
                        <a:pt x="1563173" y="597971"/>
                      </a:cubicBezTo>
                      <a:cubicBezTo>
                        <a:pt x="1563173" y="425729"/>
                        <a:pt x="1416930" y="289236"/>
                        <a:pt x="1234939" y="289236"/>
                      </a:cubicBezTo>
                      <a:cubicBezTo>
                        <a:pt x="1195941" y="289236"/>
                        <a:pt x="1160193" y="298985"/>
                        <a:pt x="1127695" y="308735"/>
                      </a:cubicBezTo>
                      <a:cubicBezTo>
                        <a:pt x="1062698" y="126744"/>
                        <a:pt x="883957" y="0"/>
                        <a:pt x="672717" y="0"/>
                      </a:cubicBezTo>
                      <a:cubicBezTo>
                        <a:pt x="672717" y="0"/>
                        <a:pt x="669467" y="0"/>
                        <a:pt x="669467" y="0"/>
                      </a:cubicBezTo>
                      <a:cubicBezTo>
                        <a:pt x="402980" y="0"/>
                        <a:pt x="188491" y="201490"/>
                        <a:pt x="188491" y="448478"/>
                      </a:cubicBezTo>
                      <a:cubicBezTo>
                        <a:pt x="188491" y="490726"/>
                        <a:pt x="198240" y="529724"/>
                        <a:pt x="207990" y="565472"/>
                      </a:cubicBezTo>
                      <a:lnTo>
                        <a:pt x="181991" y="565472"/>
                      </a:lnTo>
                      <a:cubicBezTo>
                        <a:pt x="84496" y="565472"/>
                        <a:pt x="0" y="636969"/>
                        <a:pt x="0" y="734464"/>
                      </a:cubicBezTo>
                    </a:path>
                  </a:pathLst>
                </a:custGeom>
                <a:solidFill>
                  <a:srgbClr val="59B4D9"/>
                </a:solidFill>
                <a:ln w="32385" cap="flat">
                  <a:noFill/>
                  <a:prstDash val="solid"/>
                  <a:miter/>
                </a:ln>
              </p:spPr>
              <p:txBody>
                <a:bodyPr rtlCol="0" anchor="ct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 name="Freeform: Shape 17">
                  <a:extLst>
                    <a:ext uri="{FF2B5EF4-FFF2-40B4-BE49-F238E27FC236}">
                      <a16:creationId xmlns:a16="http://schemas.microsoft.com/office/drawing/2014/main" id="{93DE4D7A-7952-447E-9E85-6CC5C8606DE2}"/>
                    </a:ext>
                  </a:extLst>
                </p:cNvPr>
                <p:cNvSpPr/>
                <p:nvPr/>
              </p:nvSpPr>
              <p:spPr>
                <a:xfrm>
                  <a:off x="2653753" y="2718568"/>
                  <a:ext cx="835208" cy="906705"/>
                </a:xfrm>
                <a:custGeom>
                  <a:avLst/>
                  <a:gdLst>
                    <a:gd name="connsiteX0" fmla="*/ 672717 w 835208"/>
                    <a:gd name="connsiteY0" fmla="*/ 0 h 906705"/>
                    <a:gd name="connsiteX1" fmla="*/ 669467 w 835208"/>
                    <a:gd name="connsiteY1" fmla="*/ 0 h 906705"/>
                    <a:gd name="connsiteX2" fmla="*/ 188491 w 835208"/>
                    <a:gd name="connsiteY2" fmla="*/ 448478 h 906705"/>
                    <a:gd name="connsiteX3" fmla="*/ 207990 w 835208"/>
                    <a:gd name="connsiteY3" fmla="*/ 565472 h 906705"/>
                    <a:gd name="connsiteX4" fmla="*/ 181991 w 835208"/>
                    <a:gd name="connsiteY4" fmla="*/ 565472 h 906705"/>
                    <a:gd name="connsiteX5" fmla="*/ 0 w 835208"/>
                    <a:gd name="connsiteY5" fmla="*/ 734464 h 906705"/>
                    <a:gd name="connsiteX6" fmla="*/ 165742 w 835208"/>
                    <a:gd name="connsiteY6" fmla="*/ 906705 h 906705"/>
                    <a:gd name="connsiteX7" fmla="*/ 191741 w 835208"/>
                    <a:gd name="connsiteY7" fmla="*/ 906705 h 906705"/>
                    <a:gd name="connsiteX8" fmla="*/ 334734 w 835208"/>
                    <a:gd name="connsiteY8" fmla="*/ 640219 h 906705"/>
                    <a:gd name="connsiteX9" fmla="*/ 835209 w 835208"/>
                    <a:gd name="connsiteY9" fmla="*/ 29249 h 906705"/>
                    <a:gd name="connsiteX10" fmla="*/ 672717 w 835208"/>
                    <a:gd name="connsiteY10" fmla="*/ 0 h 906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35208" h="906705">
                      <a:moveTo>
                        <a:pt x="672717" y="0"/>
                      </a:moveTo>
                      <a:cubicBezTo>
                        <a:pt x="672717" y="0"/>
                        <a:pt x="669467" y="0"/>
                        <a:pt x="669467" y="0"/>
                      </a:cubicBezTo>
                      <a:cubicBezTo>
                        <a:pt x="402980" y="0"/>
                        <a:pt x="188491" y="201490"/>
                        <a:pt x="188491" y="448478"/>
                      </a:cubicBezTo>
                      <a:cubicBezTo>
                        <a:pt x="188491" y="490726"/>
                        <a:pt x="198240" y="529724"/>
                        <a:pt x="207990" y="565472"/>
                      </a:cubicBezTo>
                      <a:lnTo>
                        <a:pt x="181991" y="565472"/>
                      </a:lnTo>
                      <a:cubicBezTo>
                        <a:pt x="84496" y="565472"/>
                        <a:pt x="0" y="636969"/>
                        <a:pt x="0" y="734464"/>
                      </a:cubicBezTo>
                      <a:cubicBezTo>
                        <a:pt x="0" y="822209"/>
                        <a:pt x="71496" y="896956"/>
                        <a:pt x="165742" y="906705"/>
                      </a:cubicBezTo>
                      <a:lnTo>
                        <a:pt x="191741" y="906705"/>
                      </a:lnTo>
                      <a:cubicBezTo>
                        <a:pt x="94245" y="685716"/>
                        <a:pt x="334734" y="640219"/>
                        <a:pt x="334734" y="640219"/>
                      </a:cubicBezTo>
                      <a:cubicBezTo>
                        <a:pt x="311985" y="97495"/>
                        <a:pt x="822210" y="35748"/>
                        <a:pt x="835209" y="29249"/>
                      </a:cubicBezTo>
                      <a:cubicBezTo>
                        <a:pt x="786461" y="9750"/>
                        <a:pt x="731214" y="0"/>
                        <a:pt x="672717" y="0"/>
                      </a:cubicBezTo>
                      <a:close/>
                    </a:path>
                  </a:pathLst>
                </a:custGeom>
                <a:solidFill>
                  <a:srgbClr val="FFFFFF">
                    <a:alpha val="20000"/>
                  </a:srgbClr>
                </a:solidFill>
                <a:ln w="32385" cap="flat">
                  <a:noFill/>
                  <a:prstDash val="solid"/>
                  <a:miter/>
                </a:ln>
              </p:spPr>
              <p:txBody>
                <a:bodyPr rtlCol="0" anchor="ct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pic>
            <p:nvPicPr>
              <p:cNvPr id="13" name="Graphic 12" descr="Caret Right">
                <a:extLst>
                  <a:ext uri="{FF2B5EF4-FFF2-40B4-BE49-F238E27FC236}">
                    <a16:creationId xmlns:a16="http://schemas.microsoft.com/office/drawing/2014/main" id="{FE9FA44A-FCEB-47C1-B664-9834990EE4E6}"/>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2314579" y="3513779"/>
                <a:ext cx="1069848" cy="1069848"/>
              </a:xfrm>
              <a:prstGeom prst="rect">
                <a:avLst/>
              </a:prstGeom>
            </p:spPr>
          </p:pic>
          <p:pic>
            <p:nvPicPr>
              <p:cNvPr id="14" name="Graphic 13" descr="Caret Right">
                <a:extLst>
                  <a:ext uri="{FF2B5EF4-FFF2-40B4-BE49-F238E27FC236}">
                    <a16:creationId xmlns:a16="http://schemas.microsoft.com/office/drawing/2014/main" id="{09CF0863-4EA6-42FF-90DE-93AEB6F7FE29}"/>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683643" y="3513779"/>
                <a:ext cx="1069848" cy="1069848"/>
              </a:xfrm>
              <a:prstGeom prst="rect">
                <a:avLst/>
              </a:prstGeom>
            </p:spPr>
          </p:pic>
          <p:pic>
            <p:nvPicPr>
              <p:cNvPr id="15" name="Graphic 14" descr="Caret Right">
                <a:extLst>
                  <a:ext uri="{FF2B5EF4-FFF2-40B4-BE49-F238E27FC236}">
                    <a16:creationId xmlns:a16="http://schemas.microsoft.com/office/drawing/2014/main" id="{2F0F67C5-6841-4E4E-B436-EE60AFD1EAA7}"/>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052707" y="3513779"/>
                <a:ext cx="1069848" cy="1069848"/>
              </a:xfrm>
              <a:prstGeom prst="rect">
                <a:avLst/>
              </a:prstGeom>
            </p:spPr>
          </p:pic>
        </p:grpSp>
        <p:grpSp>
          <p:nvGrpSpPr>
            <p:cNvPr id="23" name="Group 22">
              <a:extLst>
                <a:ext uri="{FF2B5EF4-FFF2-40B4-BE49-F238E27FC236}">
                  <a16:creationId xmlns:a16="http://schemas.microsoft.com/office/drawing/2014/main" id="{11763248-B4B3-4AC4-AB3F-7EE66185261B}"/>
                </a:ext>
              </a:extLst>
            </p:cNvPr>
            <p:cNvGrpSpPr/>
            <p:nvPr/>
          </p:nvGrpSpPr>
          <p:grpSpPr>
            <a:xfrm>
              <a:off x="1735786" y="5184397"/>
              <a:ext cx="488088" cy="364037"/>
              <a:chOff x="5794115" y="5698567"/>
              <a:chExt cx="603770" cy="450317"/>
            </a:xfrm>
          </p:grpSpPr>
          <p:sp>
            <p:nvSpPr>
              <p:cNvPr id="24" name="Rectangle: Rounded Corners 23">
                <a:extLst>
                  <a:ext uri="{FF2B5EF4-FFF2-40B4-BE49-F238E27FC236}">
                    <a16:creationId xmlns:a16="http://schemas.microsoft.com/office/drawing/2014/main" id="{D27EAB43-3A0F-4A72-BC79-E7E3AE6A5239}"/>
                  </a:ext>
                </a:extLst>
              </p:cNvPr>
              <p:cNvSpPr/>
              <p:nvPr/>
            </p:nvSpPr>
            <p:spPr bwMode="auto">
              <a:xfrm>
                <a:off x="5794115" y="5698567"/>
                <a:ext cx="603770" cy="450317"/>
              </a:xfrm>
              <a:prstGeom prst="roundRect">
                <a:avLst>
                  <a:gd name="adj" fmla="val 13744"/>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6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5" name="Rectangle 24">
                <a:extLst>
                  <a:ext uri="{FF2B5EF4-FFF2-40B4-BE49-F238E27FC236}">
                    <a16:creationId xmlns:a16="http://schemas.microsoft.com/office/drawing/2014/main" id="{C5685892-00BA-42C6-B777-AE480C3F19B0}"/>
                  </a:ext>
                </a:extLst>
              </p:cNvPr>
              <p:cNvSpPr/>
              <p:nvPr/>
            </p:nvSpPr>
            <p:spPr bwMode="auto">
              <a:xfrm>
                <a:off x="5879682" y="5802321"/>
                <a:ext cx="432636" cy="7747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6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6" name="Rectangle 25">
                <a:extLst>
                  <a:ext uri="{FF2B5EF4-FFF2-40B4-BE49-F238E27FC236}">
                    <a16:creationId xmlns:a16="http://schemas.microsoft.com/office/drawing/2014/main" id="{38FA7FD7-2E89-4559-9324-6E36E34DCD20}"/>
                  </a:ext>
                </a:extLst>
              </p:cNvPr>
              <p:cNvSpPr/>
              <p:nvPr/>
            </p:nvSpPr>
            <p:spPr bwMode="auto">
              <a:xfrm>
                <a:off x="5879682" y="5905624"/>
                <a:ext cx="432636" cy="7747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6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7" name="Rectangle 26">
                <a:extLst>
                  <a:ext uri="{FF2B5EF4-FFF2-40B4-BE49-F238E27FC236}">
                    <a16:creationId xmlns:a16="http://schemas.microsoft.com/office/drawing/2014/main" id="{37509B3E-C061-4AD7-A477-35C1E26860D8}"/>
                  </a:ext>
                </a:extLst>
              </p:cNvPr>
              <p:cNvSpPr/>
              <p:nvPr/>
            </p:nvSpPr>
            <p:spPr bwMode="auto">
              <a:xfrm>
                <a:off x="5879682" y="6008928"/>
                <a:ext cx="432636" cy="7747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6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cxnSp>
            <p:nvCxnSpPr>
              <p:cNvPr id="28" name="Straight Connector 27">
                <a:extLst>
                  <a:ext uri="{FF2B5EF4-FFF2-40B4-BE49-F238E27FC236}">
                    <a16:creationId xmlns:a16="http://schemas.microsoft.com/office/drawing/2014/main" id="{16CE0CA2-4D64-4B4D-9914-69EF9C8E8AEC}"/>
                  </a:ext>
                </a:extLst>
              </p:cNvPr>
              <p:cNvCxnSpPr>
                <a:cxnSpLocks/>
              </p:cNvCxnSpPr>
              <p:nvPr/>
            </p:nvCxnSpPr>
            <p:spPr>
              <a:xfrm>
                <a:off x="6050280" y="5754641"/>
                <a:ext cx="91440" cy="0"/>
              </a:xfrm>
              <a:prstGeom prst="line">
                <a:avLst/>
              </a:prstGeom>
              <a:ln w="1587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9" name="Group 28">
              <a:extLst>
                <a:ext uri="{FF2B5EF4-FFF2-40B4-BE49-F238E27FC236}">
                  <a16:creationId xmlns:a16="http://schemas.microsoft.com/office/drawing/2014/main" id="{E9A4D099-1E76-4DCA-9635-44898727AD4F}"/>
                </a:ext>
              </a:extLst>
            </p:cNvPr>
            <p:cNvGrpSpPr/>
            <p:nvPr/>
          </p:nvGrpSpPr>
          <p:grpSpPr>
            <a:xfrm>
              <a:off x="2705712" y="5143619"/>
              <a:ext cx="401416" cy="405785"/>
              <a:chOff x="8520068" y="4308887"/>
              <a:chExt cx="421420" cy="426007"/>
            </a:xfrm>
          </p:grpSpPr>
          <p:sp>
            <p:nvSpPr>
              <p:cNvPr id="30" name="Teardrop 29">
                <a:extLst>
                  <a:ext uri="{FF2B5EF4-FFF2-40B4-BE49-F238E27FC236}">
                    <a16:creationId xmlns:a16="http://schemas.microsoft.com/office/drawing/2014/main" id="{86D9A1DF-D5EF-4111-867A-F12E4D860682}"/>
                  </a:ext>
                </a:extLst>
              </p:cNvPr>
              <p:cNvSpPr/>
              <p:nvPr/>
            </p:nvSpPr>
            <p:spPr bwMode="auto">
              <a:xfrm rot="10800000">
                <a:off x="8651265" y="4308887"/>
                <a:ext cx="290223" cy="290223"/>
              </a:xfrm>
              <a:prstGeom prst="teardrop">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6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31" name="Group 30">
                <a:extLst>
                  <a:ext uri="{FF2B5EF4-FFF2-40B4-BE49-F238E27FC236}">
                    <a16:creationId xmlns:a16="http://schemas.microsoft.com/office/drawing/2014/main" id="{B71EF81F-2283-4AFD-95AD-8ECC875437DE}"/>
                  </a:ext>
                </a:extLst>
              </p:cNvPr>
              <p:cNvGrpSpPr/>
              <p:nvPr/>
            </p:nvGrpSpPr>
            <p:grpSpPr>
              <a:xfrm>
                <a:off x="8720830" y="4390768"/>
                <a:ext cx="133853" cy="138222"/>
                <a:chOff x="8328007" y="4477708"/>
                <a:chExt cx="173546" cy="179211"/>
              </a:xfrm>
              <a:solidFill>
                <a:schemeClr val="bg1"/>
              </a:solidFill>
            </p:grpSpPr>
            <p:sp>
              <p:nvSpPr>
                <p:cNvPr id="37" name="Rectangle 36">
                  <a:extLst>
                    <a:ext uri="{FF2B5EF4-FFF2-40B4-BE49-F238E27FC236}">
                      <a16:creationId xmlns:a16="http://schemas.microsoft.com/office/drawing/2014/main" id="{B4C4BDBD-A032-4ECE-8E80-2C5DA270486B}"/>
                    </a:ext>
                  </a:extLst>
                </p:cNvPr>
                <p:cNvSpPr/>
                <p:nvPr/>
              </p:nvSpPr>
              <p:spPr bwMode="auto">
                <a:xfrm>
                  <a:off x="8328007" y="4565708"/>
                  <a:ext cx="42974" cy="9121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6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8" name="Rectangle 37">
                  <a:extLst>
                    <a:ext uri="{FF2B5EF4-FFF2-40B4-BE49-F238E27FC236}">
                      <a16:creationId xmlns:a16="http://schemas.microsoft.com/office/drawing/2014/main" id="{8358B0CB-5825-4739-B25C-0AC04CABD968}"/>
                    </a:ext>
                  </a:extLst>
                </p:cNvPr>
                <p:cNvSpPr/>
                <p:nvPr/>
              </p:nvSpPr>
              <p:spPr bwMode="auto">
                <a:xfrm>
                  <a:off x="8393293" y="4522511"/>
                  <a:ext cx="42974" cy="1344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6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9" name="Rectangle 38">
                  <a:extLst>
                    <a:ext uri="{FF2B5EF4-FFF2-40B4-BE49-F238E27FC236}">
                      <a16:creationId xmlns:a16="http://schemas.microsoft.com/office/drawing/2014/main" id="{0ED6D5AA-6CD2-48A2-9390-A6B002DD9AA9}"/>
                    </a:ext>
                  </a:extLst>
                </p:cNvPr>
                <p:cNvSpPr/>
                <p:nvPr/>
              </p:nvSpPr>
              <p:spPr bwMode="auto">
                <a:xfrm>
                  <a:off x="8458579" y="4477708"/>
                  <a:ext cx="42974" cy="17921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6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sp>
            <p:nvSpPr>
              <p:cNvPr id="32" name="Rectangle 31">
                <a:extLst>
                  <a:ext uri="{FF2B5EF4-FFF2-40B4-BE49-F238E27FC236}">
                    <a16:creationId xmlns:a16="http://schemas.microsoft.com/office/drawing/2014/main" id="{D227AE09-E8E3-4882-83CF-79E3ABA2C3E4}"/>
                  </a:ext>
                </a:extLst>
              </p:cNvPr>
              <p:cNvSpPr/>
              <p:nvPr/>
            </p:nvSpPr>
            <p:spPr bwMode="auto">
              <a:xfrm>
                <a:off x="8520068" y="4359888"/>
                <a:ext cx="103582" cy="10358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6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3" name="Rectangle 32">
                <a:extLst>
                  <a:ext uri="{FF2B5EF4-FFF2-40B4-BE49-F238E27FC236}">
                    <a16:creationId xmlns:a16="http://schemas.microsoft.com/office/drawing/2014/main" id="{EE0549BC-384C-42BC-8329-FCDD73E73CE6}"/>
                  </a:ext>
                </a:extLst>
              </p:cNvPr>
              <p:cNvSpPr/>
              <p:nvPr/>
            </p:nvSpPr>
            <p:spPr bwMode="auto">
              <a:xfrm>
                <a:off x="8520068" y="4495600"/>
                <a:ext cx="103582" cy="10358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6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4" name="Rectangle 33">
                <a:extLst>
                  <a:ext uri="{FF2B5EF4-FFF2-40B4-BE49-F238E27FC236}">
                    <a16:creationId xmlns:a16="http://schemas.microsoft.com/office/drawing/2014/main" id="{161BCEFD-DE9B-4F2B-AC9C-B50FED281FDD}"/>
                  </a:ext>
                </a:extLst>
              </p:cNvPr>
              <p:cNvSpPr/>
              <p:nvPr/>
            </p:nvSpPr>
            <p:spPr bwMode="auto">
              <a:xfrm>
                <a:off x="8520068" y="4631312"/>
                <a:ext cx="103582" cy="10358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6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5" name="Rectangle 34">
                <a:extLst>
                  <a:ext uri="{FF2B5EF4-FFF2-40B4-BE49-F238E27FC236}">
                    <a16:creationId xmlns:a16="http://schemas.microsoft.com/office/drawing/2014/main" id="{4B1159F1-686D-4593-907C-06A8794BAA58}"/>
                  </a:ext>
                </a:extLst>
              </p:cNvPr>
              <p:cNvSpPr/>
              <p:nvPr/>
            </p:nvSpPr>
            <p:spPr bwMode="auto">
              <a:xfrm>
                <a:off x="8651265" y="4631312"/>
                <a:ext cx="103582" cy="10358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6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6" name="Rectangle 35">
                <a:extLst>
                  <a:ext uri="{FF2B5EF4-FFF2-40B4-BE49-F238E27FC236}">
                    <a16:creationId xmlns:a16="http://schemas.microsoft.com/office/drawing/2014/main" id="{F1F75083-6ECB-4E5B-8D66-D35D5717404F}"/>
                  </a:ext>
                </a:extLst>
              </p:cNvPr>
              <p:cNvSpPr/>
              <p:nvPr/>
            </p:nvSpPr>
            <p:spPr bwMode="auto">
              <a:xfrm>
                <a:off x="8782461" y="4631312"/>
                <a:ext cx="103582" cy="10358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6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pic>
          <p:nvPicPr>
            <p:cNvPr id="41" name="Graphic 40">
              <a:extLst>
                <a:ext uri="{FF2B5EF4-FFF2-40B4-BE49-F238E27FC236}">
                  <a16:creationId xmlns:a16="http://schemas.microsoft.com/office/drawing/2014/main" id="{5F6DBB0B-9F71-4ADA-9B01-1E6F7590464B}"/>
                </a:ext>
              </a:extLst>
            </p:cNvPr>
            <p:cNvPicPr>
              <a:picLocks noChangeAspect="1"/>
            </p:cNvPicPr>
            <p:nvPr/>
          </p:nvPicPr>
          <p:blipFill>
            <a:blip r:embed="rId6" cstate="screen">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267153" y="3326965"/>
              <a:ext cx="206241" cy="364423"/>
            </a:xfrm>
            <a:prstGeom prst="rect">
              <a:avLst/>
            </a:prstGeom>
          </p:spPr>
        </p:pic>
        <p:grpSp>
          <p:nvGrpSpPr>
            <p:cNvPr id="42" name="Group 41">
              <a:extLst>
                <a:ext uri="{FF2B5EF4-FFF2-40B4-BE49-F238E27FC236}">
                  <a16:creationId xmlns:a16="http://schemas.microsoft.com/office/drawing/2014/main" id="{8D867739-A2A1-46CC-983C-CE3DC0C3CA10}"/>
                </a:ext>
              </a:extLst>
            </p:cNvPr>
            <p:cNvGrpSpPr/>
            <p:nvPr/>
          </p:nvGrpSpPr>
          <p:grpSpPr>
            <a:xfrm>
              <a:off x="1474789" y="3788439"/>
              <a:ext cx="420470" cy="285163"/>
              <a:chOff x="8023017" y="2819587"/>
              <a:chExt cx="363051" cy="246221"/>
            </a:xfrm>
          </p:grpSpPr>
          <p:pic>
            <p:nvPicPr>
              <p:cNvPr id="43" name="Graphic 42">
                <a:extLst>
                  <a:ext uri="{FF2B5EF4-FFF2-40B4-BE49-F238E27FC236}">
                    <a16:creationId xmlns:a16="http://schemas.microsoft.com/office/drawing/2014/main" id="{A493B6AB-B78C-4590-BB1E-EEACFE30EB35}"/>
                  </a:ext>
                </a:extLst>
              </p:cNvPr>
              <p:cNvPicPr>
                <a:picLocks noChangeAspect="1"/>
              </p:cNvPicPr>
              <p:nvPr/>
            </p:nvPicPr>
            <p:blipFill>
              <a:blip r:embed="rId8" cstate="screen">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8106457" y="2833680"/>
                <a:ext cx="196171" cy="218035"/>
              </a:xfrm>
              <a:prstGeom prst="rect">
                <a:avLst/>
              </a:prstGeom>
            </p:spPr>
          </p:pic>
          <p:grpSp>
            <p:nvGrpSpPr>
              <p:cNvPr id="44" name="Group 43">
                <a:extLst>
                  <a:ext uri="{FF2B5EF4-FFF2-40B4-BE49-F238E27FC236}">
                    <a16:creationId xmlns:a16="http://schemas.microsoft.com/office/drawing/2014/main" id="{FE0D73A6-0CE8-4337-8F72-1D2D3F1B894B}"/>
                  </a:ext>
                </a:extLst>
              </p:cNvPr>
              <p:cNvGrpSpPr/>
              <p:nvPr/>
            </p:nvGrpSpPr>
            <p:grpSpPr>
              <a:xfrm>
                <a:off x="8023017" y="2819587"/>
                <a:ext cx="363051" cy="246221"/>
                <a:chOff x="8023017" y="2819587"/>
                <a:chExt cx="363051" cy="246221"/>
              </a:xfrm>
            </p:grpSpPr>
            <p:sp>
              <p:nvSpPr>
                <p:cNvPr id="45" name="Freeform: Shape 44">
                  <a:extLst>
                    <a:ext uri="{FF2B5EF4-FFF2-40B4-BE49-F238E27FC236}">
                      <a16:creationId xmlns:a16="http://schemas.microsoft.com/office/drawing/2014/main" id="{69E071CE-C127-48E9-822C-E3607DCCBC25}"/>
                    </a:ext>
                  </a:extLst>
                </p:cNvPr>
                <p:cNvSpPr/>
                <p:nvPr/>
              </p:nvSpPr>
              <p:spPr bwMode="auto">
                <a:xfrm>
                  <a:off x="8023017" y="2819587"/>
                  <a:ext cx="79509" cy="246221"/>
                </a:xfrm>
                <a:custGeom>
                  <a:avLst/>
                  <a:gdLst>
                    <a:gd name="connsiteX0" fmla="*/ 520860 w 538222"/>
                    <a:gd name="connsiteY0" fmla="*/ 0 h 1666755"/>
                    <a:gd name="connsiteX1" fmla="*/ 0 w 538222"/>
                    <a:gd name="connsiteY1" fmla="*/ 416689 h 1666755"/>
                    <a:gd name="connsiteX2" fmla="*/ 0 w 538222"/>
                    <a:gd name="connsiteY2" fmla="*/ 1250066 h 1666755"/>
                    <a:gd name="connsiteX3" fmla="*/ 538222 w 538222"/>
                    <a:gd name="connsiteY3" fmla="*/ 1666755 h 1666755"/>
                  </a:gdLst>
                  <a:ahLst/>
                  <a:cxnLst>
                    <a:cxn ang="0">
                      <a:pos x="connsiteX0" y="connsiteY0"/>
                    </a:cxn>
                    <a:cxn ang="0">
                      <a:pos x="connsiteX1" y="connsiteY1"/>
                    </a:cxn>
                    <a:cxn ang="0">
                      <a:pos x="connsiteX2" y="connsiteY2"/>
                    </a:cxn>
                    <a:cxn ang="0">
                      <a:pos x="connsiteX3" y="connsiteY3"/>
                    </a:cxn>
                  </a:cxnLst>
                  <a:rect l="l" t="t" r="r" b="b"/>
                  <a:pathLst>
                    <a:path w="538222" h="1666755">
                      <a:moveTo>
                        <a:pt x="520860" y="0"/>
                      </a:moveTo>
                      <a:lnTo>
                        <a:pt x="0" y="416689"/>
                      </a:lnTo>
                      <a:lnTo>
                        <a:pt x="0" y="1250066"/>
                      </a:lnTo>
                      <a:lnTo>
                        <a:pt x="538222" y="1666755"/>
                      </a:lnTo>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mn-cs"/>
                  </a:endParaRPr>
                </a:p>
              </p:txBody>
            </p:sp>
            <p:sp>
              <p:nvSpPr>
                <p:cNvPr id="46" name="Freeform: Shape 45">
                  <a:extLst>
                    <a:ext uri="{FF2B5EF4-FFF2-40B4-BE49-F238E27FC236}">
                      <a16:creationId xmlns:a16="http://schemas.microsoft.com/office/drawing/2014/main" id="{29E63F9F-B11D-48D4-8E2A-5CD833F49ACE}"/>
                    </a:ext>
                  </a:extLst>
                </p:cNvPr>
                <p:cNvSpPr/>
                <p:nvPr/>
              </p:nvSpPr>
              <p:spPr bwMode="auto">
                <a:xfrm flipH="1">
                  <a:off x="8306559" y="2819587"/>
                  <a:ext cx="79509" cy="246221"/>
                </a:xfrm>
                <a:custGeom>
                  <a:avLst/>
                  <a:gdLst>
                    <a:gd name="connsiteX0" fmla="*/ 520860 w 538222"/>
                    <a:gd name="connsiteY0" fmla="*/ 0 h 1666755"/>
                    <a:gd name="connsiteX1" fmla="*/ 0 w 538222"/>
                    <a:gd name="connsiteY1" fmla="*/ 416689 h 1666755"/>
                    <a:gd name="connsiteX2" fmla="*/ 0 w 538222"/>
                    <a:gd name="connsiteY2" fmla="*/ 1250066 h 1666755"/>
                    <a:gd name="connsiteX3" fmla="*/ 538222 w 538222"/>
                    <a:gd name="connsiteY3" fmla="*/ 1666755 h 1666755"/>
                  </a:gdLst>
                  <a:ahLst/>
                  <a:cxnLst>
                    <a:cxn ang="0">
                      <a:pos x="connsiteX0" y="connsiteY0"/>
                    </a:cxn>
                    <a:cxn ang="0">
                      <a:pos x="connsiteX1" y="connsiteY1"/>
                    </a:cxn>
                    <a:cxn ang="0">
                      <a:pos x="connsiteX2" y="connsiteY2"/>
                    </a:cxn>
                    <a:cxn ang="0">
                      <a:pos x="connsiteX3" y="connsiteY3"/>
                    </a:cxn>
                  </a:cxnLst>
                  <a:rect l="l" t="t" r="r" b="b"/>
                  <a:pathLst>
                    <a:path w="538222" h="1666755">
                      <a:moveTo>
                        <a:pt x="520860" y="0"/>
                      </a:moveTo>
                      <a:lnTo>
                        <a:pt x="0" y="416689"/>
                      </a:lnTo>
                      <a:lnTo>
                        <a:pt x="0" y="1250066"/>
                      </a:lnTo>
                      <a:lnTo>
                        <a:pt x="538222" y="1666755"/>
                      </a:lnTo>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mn-cs"/>
                  </a:endParaRPr>
                </a:p>
              </p:txBody>
            </p:sp>
          </p:grpSp>
        </p:grpSp>
        <p:pic>
          <p:nvPicPr>
            <p:cNvPr id="48" name="Picture 47" descr="A picture containing object, clock, meter&#10;&#10;Description automatically generated">
              <a:extLst>
                <a:ext uri="{FF2B5EF4-FFF2-40B4-BE49-F238E27FC236}">
                  <a16:creationId xmlns:a16="http://schemas.microsoft.com/office/drawing/2014/main" id="{27E3C4A0-E891-4EED-9DC9-E06BBDE84128}"/>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1718158" y="4207532"/>
              <a:ext cx="354202" cy="194592"/>
            </a:xfrm>
            <a:prstGeom prst="rect">
              <a:avLst/>
            </a:prstGeom>
          </p:spPr>
        </p:pic>
        <p:sp>
          <p:nvSpPr>
            <p:cNvPr id="49" name="TextBox 48">
              <a:extLst>
                <a:ext uri="{FF2B5EF4-FFF2-40B4-BE49-F238E27FC236}">
                  <a16:creationId xmlns:a16="http://schemas.microsoft.com/office/drawing/2014/main" id="{09540E61-05E1-4BD7-880D-2AAF6F8E8AA2}"/>
                </a:ext>
              </a:extLst>
            </p:cNvPr>
            <p:cNvSpPr txBox="1"/>
            <p:nvPr/>
          </p:nvSpPr>
          <p:spPr>
            <a:xfrm>
              <a:off x="467834" y="2882944"/>
              <a:ext cx="2737183" cy="215444"/>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CAF Migrate landing zone</a:t>
              </a:r>
            </a:p>
          </p:txBody>
        </p:sp>
        <p:sp>
          <p:nvSpPr>
            <p:cNvPr id="50" name="TextBox 49">
              <a:extLst>
                <a:ext uri="{FF2B5EF4-FFF2-40B4-BE49-F238E27FC236}">
                  <a16:creationId xmlns:a16="http://schemas.microsoft.com/office/drawing/2014/main" id="{849560EB-FC7B-48A2-AEFC-2ED5F4CC4707}"/>
                </a:ext>
              </a:extLst>
            </p:cNvPr>
            <p:cNvSpPr txBox="1"/>
            <p:nvPr/>
          </p:nvSpPr>
          <p:spPr>
            <a:xfrm>
              <a:off x="1580509" y="3400961"/>
              <a:ext cx="2737183" cy="215444"/>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Azure Subscription</a:t>
              </a:r>
            </a:p>
          </p:txBody>
        </p:sp>
        <p:sp>
          <p:nvSpPr>
            <p:cNvPr id="52" name="Freeform: Shape 51">
              <a:extLst>
                <a:ext uri="{FF2B5EF4-FFF2-40B4-BE49-F238E27FC236}">
                  <a16:creationId xmlns:a16="http://schemas.microsoft.com/office/drawing/2014/main" id="{4CCFEE23-C4F5-44AD-93BB-C714B8FF29C6}"/>
                </a:ext>
              </a:extLst>
            </p:cNvPr>
            <p:cNvSpPr/>
            <p:nvPr/>
          </p:nvSpPr>
          <p:spPr bwMode="auto">
            <a:xfrm>
              <a:off x="1320800" y="3511550"/>
              <a:ext cx="4022448" cy="2795607"/>
            </a:xfrm>
            <a:custGeom>
              <a:avLst/>
              <a:gdLst>
                <a:gd name="connsiteX0" fmla="*/ 329610 w 1079205"/>
                <a:gd name="connsiteY0" fmla="*/ 0 h 882502"/>
                <a:gd name="connsiteX1" fmla="*/ 1079205 w 1079205"/>
                <a:gd name="connsiteY1" fmla="*/ 0 h 882502"/>
                <a:gd name="connsiteX2" fmla="*/ 1079205 w 1079205"/>
                <a:gd name="connsiteY2" fmla="*/ 882502 h 882502"/>
                <a:gd name="connsiteX3" fmla="*/ 0 w 1079205"/>
                <a:gd name="connsiteY3" fmla="*/ 882502 h 882502"/>
                <a:gd name="connsiteX4" fmla="*/ 0 w 1079205"/>
                <a:gd name="connsiteY4" fmla="*/ 340241 h 882502"/>
                <a:gd name="connsiteX0" fmla="*/ 510200 w 1079205"/>
                <a:gd name="connsiteY0" fmla="*/ 4009 h 882502"/>
                <a:gd name="connsiteX1" fmla="*/ 1079205 w 1079205"/>
                <a:gd name="connsiteY1" fmla="*/ 0 h 882502"/>
                <a:gd name="connsiteX2" fmla="*/ 1079205 w 1079205"/>
                <a:gd name="connsiteY2" fmla="*/ 882502 h 882502"/>
                <a:gd name="connsiteX3" fmla="*/ 0 w 1079205"/>
                <a:gd name="connsiteY3" fmla="*/ 882502 h 882502"/>
                <a:gd name="connsiteX4" fmla="*/ 0 w 1079205"/>
                <a:gd name="connsiteY4" fmla="*/ 340241 h 882502"/>
                <a:gd name="connsiteX0" fmla="*/ 510200 w 1079205"/>
                <a:gd name="connsiteY0" fmla="*/ 4009 h 882502"/>
                <a:gd name="connsiteX1" fmla="*/ 1079205 w 1079205"/>
                <a:gd name="connsiteY1" fmla="*/ 0 h 882502"/>
                <a:gd name="connsiteX2" fmla="*/ 1079205 w 1079205"/>
                <a:gd name="connsiteY2" fmla="*/ 882502 h 882502"/>
                <a:gd name="connsiteX3" fmla="*/ 0 w 1079205"/>
                <a:gd name="connsiteY3" fmla="*/ 882502 h 882502"/>
                <a:gd name="connsiteX4" fmla="*/ 0 w 1079205"/>
                <a:gd name="connsiteY4" fmla="*/ 111724 h 8825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9205" h="882502">
                  <a:moveTo>
                    <a:pt x="510200" y="4009"/>
                  </a:moveTo>
                  <a:lnTo>
                    <a:pt x="1079205" y="0"/>
                  </a:lnTo>
                  <a:lnTo>
                    <a:pt x="1079205" y="882502"/>
                  </a:lnTo>
                  <a:lnTo>
                    <a:pt x="0" y="882502"/>
                  </a:lnTo>
                  <a:lnTo>
                    <a:pt x="0" y="111724"/>
                  </a:lnTo>
                </a:path>
              </a:pathLst>
            </a:custGeom>
            <a:noFill/>
            <a:ln>
              <a:solidFill>
                <a:schemeClr val="accent3"/>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mn-cs"/>
              </a:endParaRPr>
            </a:p>
          </p:txBody>
        </p:sp>
        <p:sp>
          <p:nvSpPr>
            <p:cNvPr id="53" name="TextBox 52">
              <a:extLst>
                <a:ext uri="{FF2B5EF4-FFF2-40B4-BE49-F238E27FC236}">
                  <a16:creationId xmlns:a16="http://schemas.microsoft.com/office/drawing/2014/main" id="{0A0329F4-376D-4222-ADA2-B1F961704964}"/>
                </a:ext>
              </a:extLst>
            </p:cNvPr>
            <p:cNvSpPr txBox="1"/>
            <p:nvPr/>
          </p:nvSpPr>
          <p:spPr>
            <a:xfrm>
              <a:off x="2034925" y="3809816"/>
              <a:ext cx="2737183" cy="215444"/>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Resource Group</a:t>
              </a:r>
            </a:p>
          </p:txBody>
        </p:sp>
        <p:sp>
          <p:nvSpPr>
            <p:cNvPr id="54" name="Freeform: Shape 53">
              <a:extLst>
                <a:ext uri="{FF2B5EF4-FFF2-40B4-BE49-F238E27FC236}">
                  <a16:creationId xmlns:a16="http://schemas.microsoft.com/office/drawing/2014/main" id="{955A67BC-4B05-4BDA-ACA5-EA9CA251F884}"/>
                </a:ext>
              </a:extLst>
            </p:cNvPr>
            <p:cNvSpPr/>
            <p:nvPr/>
          </p:nvSpPr>
          <p:spPr bwMode="auto">
            <a:xfrm>
              <a:off x="1473394" y="3918977"/>
              <a:ext cx="3716972" cy="2221473"/>
            </a:xfrm>
            <a:custGeom>
              <a:avLst/>
              <a:gdLst>
                <a:gd name="connsiteX0" fmla="*/ 329610 w 1079205"/>
                <a:gd name="connsiteY0" fmla="*/ 0 h 882502"/>
                <a:gd name="connsiteX1" fmla="*/ 1079205 w 1079205"/>
                <a:gd name="connsiteY1" fmla="*/ 0 h 882502"/>
                <a:gd name="connsiteX2" fmla="*/ 1079205 w 1079205"/>
                <a:gd name="connsiteY2" fmla="*/ 882502 h 882502"/>
                <a:gd name="connsiteX3" fmla="*/ 0 w 1079205"/>
                <a:gd name="connsiteY3" fmla="*/ 882502 h 882502"/>
                <a:gd name="connsiteX4" fmla="*/ 0 w 1079205"/>
                <a:gd name="connsiteY4" fmla="*/ 340241 h 882502"/>
                <a:gd name="connsiteX0" fmla="*/ 510200 w 1079205"/>
                <a:gd name="connsiteY0" fmla="*/ 4009 h 882502"/>
                <a:gd name="connsiteX1" fmla="*/ 1079205 w 1079205"/>
                <a:gd name="connsiteY1" fmla="*/ 0 h 882502"/>
                <a:gd name="connsiteX2" fmla="*/ 1079205 w 1079205"/>
                <a:gd name="connsiteY2" fmla="*/ 882502 h 882502"/>
                <a:gd name="connsiteX3" fmla="*/ 0 w 1079205"/>
                <a:gd name="connsiteY3" fmla="*/ 882502 h 882502"/>
                <a:gd name="connsiteX4" fmla="*/ 0 w 1079205"/>
                <a:gd name="connsiteY4" fmla="*/ 340241 h 882502"/>
                <a:gd name="connsiteX0" fmla="*/ 510200 w 1079205"/>
                <a:gd name="connsiteY0" fmla="*/ 4009 h 882502"/>
                <a:gd name="connsiteX1" fmla="*/ 1079205 w 1079205"/>
                <a:gd name="connsiteY1" fmla="*/ 0 h 882502"/>
                <a:gd name="connsiteX2" fmla="*/ 1079205 w 1079205"/>
                <a:gd name="connsiteY2" fmla="*/ 882502 h 882502"/>
                <a:gd name="connsiteX3" fmla="*/ 0 w 1079205"/>
                <a:gd name="connsiteY3" fmla="*/ 882502 h 882502"/>
                <a:gd name="connsiteX4" fmla="*/ 0 w 1079205"/>
                <a:gd name="connsiteY4" fmla="*/ 111724 h 882502"/>
                <a:gd name="connsiteX0" fmla="*/ 565511 w 1079205"/>
                <a:gd name="connsiteY0" fmla="*/ 1487 h 882502"/>
                <a:gd name="connsiteX1" fmla="*/ 1079205 w 1079205"/>
                <a:gd name="connsiteY1" fmla="*/ 0 h 882502"/>
                <a:gd name="connsiteX2" fmla="*/ 1079205 w 1079205"/>
                <a:gd name="connsiteY2" fmla="*/ 882502 h 882502"/>
                <a:gd name="connsiteX3" fmla="*/ 0 w 1079205"/>
                <a:gd name="connsiteY3" fmla="*/ 882502 h 882502"/>
                <a:gd name="connsiteX4" fmla="*/ 0 w 1079205"/>
                <a:gd name="connsiteY4" fmla="*/ 111724 h 8825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9205" h="882502">
                  <a:moveTo>
                    <a:pt x="565511" y="1487"/>
                  </a:moveTo>
                  <a:lnTo>
                    <a:pt x="1079205" y="0"/>
                  </a:lnTo>
                  <a:lnTo>
                    <a:pt x="1079205" y="882502"/>
                  </a:lnTo>
                  <a:lnTo>
                    <a:pt x="0" y="882502"/>
                  </a:lnTo>
                  <a:lnTo>
                    <a:pt x="0" y="111724"/>
                  </a:lnTo>
                </a:path>
              </a:pathLst>
            </a:custGeom>
            <a:noFill/>
            <a:ln>
              <a:solidFill>
                <a:schemeClr val="accent1">
                  <a:lumMod val="7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mn-cs"/>
              </a:endParaRPr>
            </a:p>
          </p:txBody>
        </p:sp>
        <p:sp>
          <p:nvSpPr>
            <p:cNvPr id="55" name="TextBox 54">
              <a:extLst>
                <a:ext uri="{FF2B5EF4-FFF2-40B4-BE49-F238E27FC236}">
                  <a16:creationId xmlns:a16="http://schemas.microsoft.com/office/drawing/2014/main" id="{EA62AE28-ACA5-4633-A07E-4B2ED26D8E6B}"/>
                </a:ext>
              </a:extLst>
            </p:cNvPr>
            <p:cNvSpPr txBox="1"/>
            <p:nvPr/>
          </p:nvSpPr>
          <p:spPr>
            <a:xfrm>
              <a:off x="2163612" y="4177233"/>
              <a:ext cx="1635702" cy="184666"/>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Azure virtual network</a:t>
              </a:r>
            </a:p>
          </p:txBody>
        </p:sp>
        <p:sp>
          <p:nvSpPr>
            <p:cNvPr id="56" name="Freeform: Shape 55">
              <a:extLst>
                <a:ext uri="{FF2B5EF4-FFF2-40B4-BE49-F238E27FC236}">
                  <a16:creationId xmlns:a16="http://schemas.microsoft.com/office/drawing/2014/main" id="{CA71B32E-C0CF-4267-B0EF-DD32FD5FE293}"/>
                </a:ext>
              </a:extLst>
            </p:cNvPr>
            <p:cNvSpPr/>
            <p:nvPr/>
          </p:nvSpPr>
          <p:spPr bwMode="auto">
            <a:xfrm>
              <a:off x="1631120" y="4274782"/>
              <a:ext cx="3404551" cy="710042"/>
            </a:xfrm>
            <a:custGeom>
              <a:avLst/>
              <a:gdLst>
                <a:gd name="connsiteX0" fmla="*/ 329610 w 1079205"/>
                <a:gd name="connsiteY0" fmla="*/ 0 h 882502"/>
                <a:gd name="connsiteX1" fmla="*/ 1079205 w 1079205"/>
                <a:gd name="connsiteY1" fmla="*/ 0 h 882502"/>
                <a:gd name="connsiteX2" fmla="*/ 1079205 w 1079205"/>
                <a:gd name="connsiteY2" fmla="*/ 882502 h 882502"/>
                <a:gd name="connsiteX3" fmla="*/ 0 w 1079205"/>
                <a:gd name="connsiteY3" fmla="*/ 882502 h 882502"/>
                <a:gd name="connsiteX4" fmla="*/ 0 w 1079205"/>
                <a:gd name="connsiteY4" fmla="*/ 340241 h 882502"/>
                <a:gd name="connsiteX0" fmla="*/ 510200 w 1079205"/>
                <a:gd name="connsiteY0" fmla="*/ 4009 h 882502"/>
                <a:gd name="connsiteX1" fmla="*/ 1079205 w 1079205"/>
                <a:gd name="connsiteY1" fmla="*/ 0 h 882502"/>
                <a:gd name="connsiteX2" fmla="*/ 1079205 w 1079205"/>
                <a:gd name="connsiteY2" fmla="*/ 882502 h 882502"/>
                <a:gd name="connsiteX3" fmla="*/ 0 w 1079205"/>
                <a:gd name="connsiteY3" fmla="*/ 882502 h 882502"/>
                <a:gd name="connsiteX4" fmla="*/ 0 w 1079205"/>
                <a:gd name="connsiteY4" fmla="*/ 340241 h 882502"/>
                <a:gd name="connsiteX0" fmla="*/ 510200 w 1079205"/>
                <a:gd name="connsiteY0" fmla="*/ 4009 h 882502"/>
                <a:gd name="connsiteX1" fmla="*/ 1079205 w 1079205"/>
                <a:gd name="connsiteY1" fmla="*/ 0 h 882502"/>
                <a:gd name="connsiteX2" fmla="*/ 1079205 w 1079205"/>
                <a:gd name="connsiteY2" fmla="*/ 882502 h 882502"/>
                <a:gd name="connsiteX3" fmla="*/ 0 w 1079205"/>
                <a:gd name="connsiteY3" fmla="*/ 882502 h 882502"/>
                <a:gd name="connsiteX4" fmla="*/ 0 w 1079205"/>
                <a:gd name="connsiteY4" fmla="*/ 111724 h 882502"/>
                <a:gd name="connsiteX0" fmla="*/ 565511 w 1079205"/>
                <a:gd name="connsiteY0" fmla="*/ 1487 h 882502"/>
                <a:gd name="connsiteX1" fmla="*/ 1079205 w 1079205"/>
                <a:gd name="connsiteY1" fmla="*/ 0 h 882502"/>
                <a:gd name="connsiteX2" fmla="*/ 1079205 w 1079205"/>
                <a:gd name="connsiteY2" fmla="*/ 882502 h 882502"/>
                <a:gd name="connsiteX3" fmla="*/ 0 w 1079205"/>
                <a:gd name="connsiteY3" fmla="*/ 882502 h 882502"/>
                <a:gd name="connsiteX4" fmla="*/ 0 w 1079205"/>
                <a:gd name="connsiteY4" fmla="*/ 111724 h 882502"/>
                <a:gd name="connsiteX0" fmla="*/ 629923 w 1079205"/>
                <a:gd name="connsiteY0" fmla="*/ 1486 h 882502"/>
                <a:gd name="connsiteX1" fmla="*/ 1079205 w 1079205"/>
                <a:gd name="connsiteY1" fmla="*/ 0 h 882502"/>
                <a:gd name="connsiteX2" fmla="*/ 1079205 w 1079205"/>
                <a:gd name="connsiteY2" fmla="*/ 882502 h 882502"/>
                <a:gd name="connsiteX3" fmla="*/ 0 w 1079205"/>
                <a:gd name="connsiteY3" fmla="*/ 882502 h 882502"/>
                <a:gd name="connsiteX4" fmla="*/ 0 w 1079205"/>
                <a:gd name="connsiteY4" fmla="*/ 111724 h 882502"/>
                <a:gd name="connsiteX0" fmla="*/ 680245 w 1079205"/>
                <a:gd name="connsiteY0" fmla="*/ 9379 h 882502"/>
                <a:gd name="connsiteX1" fmla="*/ 1079205 w 1079205"/>
                <a:gd name="connsiteY1" fmla="*/ 0 h 882502"/>
                <a:gd name="connsiteX2" fmla="*/ 1079205 w 1079205"/>
                <a:gd name="connsiteY2" fmla="*/ 882502 h 882502"/>
                <a:gd name="connsiteX3" fmla="*/ 0 w 1079205"/>
                <a:gd name="connsiteY3" fmla="*/ 882502 h 882502"/>
                <a:gd name="connsiteX4" fmla="*/ 0 w 1079205"/>
                <a:gd name="connsiteY4" fmla="*/ 111724 h 8825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9205" h="882502">
                  <a:moveTo>
                    <a:pt x="680245" y="9379"/>
                  </a:moveTo>
                  <a:lnTo>
                    <a:pt x="1079205" y="0"/>
                  </a:lnTo>
                  <a:lnTo>
                    <a:pt x="1079205" y="882502"/>
                  </a:lnTo>
                  <a:lnTo>
                    <a:pt x="0" y="882502"/>
                  </a:lnTo>
                  <a:lnTo>
                    <a:pt x="0" y="111724"/>
                  </a:lnTo>
                </a:path>
              </a:pathLst>
            </a:custGeom>
            <a:noFill/>
            <a:ln>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mn-cs"/>
              </a:endParaRPr>
            </a:p>
          </p:txBody>
        </p:sp>
        <p:sp>
          <p:nvSpPr>
            <p:cNvPr id="57" name="TextBox 56">
              <a:extLst>
                <a:ext uri="{FF2B5EF4-FFF2-40B4-BE49-F238E27FC236}">
                  <a16:creationId xmlns:a16="http://schemas.microsoft.com/office/drawing/2014/main" id="{998A7D1E-8D33-4587-A7D0-EDDEC9D312C1}"/>
                </a:ext>
              </a:extLst>
            </p:cNvPr>
            <p:cNvSpPr txBox="1"/>
            <p:nvPr/>
          </p:nvSpPr>
          <p:spPr>
            <a:xfrm>
              <a:off x="1681461" y="5644060"/>
              <a:ext cx="596739" cy="369332"/>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Storage</a:t>
              </a:r>
              <a:br>
                <a:rPr kumimoji="0" lang="en-US" sz="1200" b="0" i="0" u="none" strike="noStrike" kern="1200" cap="none" spc="0" normalizeH="0" baseline="0" noProof="0">
                  <a:ln>
                    <a:noFill/>
                  </a:ln>
                  <a:solidFill>
                    <a:srgbClr val="FFFFFF"/>
                  </a:solidFill>
                  <a:effectLst/>
                  <a:uLnTx/>
                  <a:uFillTx/>
                  <a:latin typeface="Segoe UI"/>
                  <a:ea typeface="+mn-ea"/>
                  <a:cs typeface="+mn-cs"/>
                </a:rPr>
              </a:br>
              <a:r>
                <a:rPr kumimoji="0" lang="en-US" sz="1200" b="0" i="0" u="none" strike="noStrike" kern="1200" cap="none" spc="0" normalizeH="0" baseline="0" noProof="0">
                  <a:ln>
                    <a:noFill/>
                  </a:ln>
                  <a:solidFill>
                    <a:srgbClr val="FFFFFF"/>
                  </a:solidFill>
                  <a:effectLst/>
                  <a:uLnTx/>
                  <a:uFillTx/>
                  <a:latin typeface="Segoe UI"/>
                  <a:ea typeface="+mn-ea"/>
                  <a:cs typeface="+mn-cs"/>
                </a:rPr>
                <a:t>accounts</a:t>
              </a:r>
            </a:p>
          </p:txBody>
        </p:sp>
        <p:sp>
          <p:nvSpPr>
            <p:cNvPr id="64" name="TextBox 63">
              <a:extLst>
                <a:ext uri="{FF2B5EF4-FFF2-40B4-BE49-F238E27FC236}">
                  <a16:creationId xmlns:a16="http://schemas.microsoft.com/office/drawing/2014/main" id="{402AFBF4-3F4F-4874-A958-E3338F3A9B02}"/>
                </a:ext>
              </a:extLst>
            </p:cNvPr>
            <p:cNvSpPr txBox="1"/>
            <p:nvPr/>
          </p:nvSpPr>
          <p:spPr>
            <a:xfrm>
              <a:off x="2536462" y="5644060"/>
              <a:ext cx="739916" cy="369332"/>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Log</a:t>
              </a:r>
              <a:br>
                <a:rPr kumimoji="0" lang="en-US" sz="1200" b="0" i="0" u="none" strike="noStrike" kern="1200" cap="none" spc="0" normalizeH="0" baseline="0" noProof="0">
                  <a:ln>
                    <a:noFill/>
                  </a:ln>
                  <a:solidFill>
                    <a:srgbClr val="FFFFFF"/>
                  </a:solidFill>
                  <a:effectLst/>
                  <a:uLnTx/>
                  <a:uFillTx/>
                  <a:latin typeface="Segoe UI"/>
                  <a:ea typeface="+mn-ea"/>
                  <a:cs typeface="+mn-cs"/>
                </a:rPr>
              </a:br>
              <a:r>
                <a:rPr kumimoji="0" lang="en-US" sz="1200" b="0" i="0" u="none" strike="noStrike" kern="1200" cap="none" spc="0" normalizeH="0" baseline="0" noProof="0">
                  <a:ln>
                    <a:noFill/>
                  </a:ln>
                  <a:solidFill>
                    <a:srgbClr val="FFFFFF"/>
                  </a:solidFill>
                  <a:effectLst/>
                  <a:uLnTx/>
                  <a:uFillTx/>
                  <a:latin typeface="Segoe UI"/>
                  <a:ea typeface="+mn-ea"/>
                  <a:cs typeface="+mn-cs"/>
                </a:rPr>
                <a:t>Analytics</a:t>
              </a:r>
            </a:p>
          </p:txBody>
        </p:sp>
        <p:sp>
          <p:nvSpPr>
            <p:cNvPr id="65" name="TextBox 64">
              <a:extLst>
                <a:ext uri="{FF2B5EF4-FFF2-40B4-BE49-F238E27FC236}">
                  <a16:creationId xmlns:a16="http://schemas.microsoft.com/office/drawing/2014/main" id="{EF68D646-ABD6-48D6-AE3A-176699F482FB}"/>
                </a:ext>
              </a:extLst>
            </p:cNvPr>
            <p:cNvSpPr txBox="1"/>
            <p:nvPr/>
          </p:nvSpPr>
          <p:spPr>
            <a:xfrm>
              <a:off x="3407655" y="5644060"/>
              <a:ext cx="739916" cy="369332"/>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Key</a:t>
              </a:r>
              <a:br>
                <a:rPr kumimoji="0" lang="en-US" sz="1200" b="0" i="0" u="none" strike="noStrike" kern="1200" cap="none" spc="0" normalizeH="0" baseline="0" noProof="0">
                  <a:ln>
                    <a:noFill/>
                  </a:ln>
                  <a:solidFill>
                    <a:srgbClr val="FFFFFF"/>
                  </a:solidFill>
                  <a:effectLst/>
                  <a:uLnTx/>
                  <a:uFillTx/>
                  <a:latin typeface="Segoe UI"/>
                  <a:ea typeface="+mn-ea"/>
                  <a:cs typeface="+mn-cs"/>
                </a:rPr>
              </a:br>
              <a:r>
                <a:rPr kumimoji="0" lang="en-US" sz="1200" b="0" i="0" u="none" strike="noStrike" kern="1200" cap="none" spc="0" normalizeH="0" baseline="0" noProof="0">
                  <a:ln>
                    <a:noFill/>
                  </a:ln>
                  <a:solidFill>
                    <a:srgbClr val="FFFFFF"/>
                  </a:solidFill>
                  <a:effectLst/>
                  <a:uLnTx/>
                  <a:uFillTx/>
                  <a:latin typeface="Segoe UI"/>
                  <a:ea typeface="+mn-ea"/>
                  <a:cs typeface="+mn-cs"/>
                </a:rPr>
                <a:t>Vault</a:t>
              </a:r>
            </a:p>
          </p:txBody>
        </p:sp>
        <p:sp>
          <p:nvSpPr>
            <p:cNvPr id="66" name="TextBox 65">
              <a:extLst>
                <a:ext uri="{FF2B5EF4-FFF2-40B4-BE49-F238E27FC236}">
                  <a16:creationId xmlns:a16="http://schemas.microsoft.com/office/drawing/2014/main" id="{1DF814BD-F8E1-43A9-83E3-3803FD5B1C00}"/>
                </a:ext>
              </a:extLst>
            </p:cNvPr>
            <p:cNvSpPr txBox="1"/>
            <p:nvPr/>
          </p:nvSpPr>
          <p:spPr>
            <a:xfrm>
              <a:off x="4301985" y="5644060"/>
              <a:ext cx="739916" cy="369332"/>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Azure</a:t>
              </a:r>
              <a:br>
                <a:rPr kumimoji="0" lang="en-US" sz="1200" b="0" i="0" u="none" strike="noStrike" kern="1200" cap="none" spc="0" normalizeH="0" baseline="0" noProof="0">
                  <a:ln>
                    <a:noFill/>
                  </a:ln>
                  <a:solidFill>
                    <a:srgbClr val="FFFFFF"/>
                  </a:solidFill>
                  <a:effectLst/>
                  <a:uLnTx/>
                  <a:uFillTx/>
                  <a:latin typeface="Segoe UI"/>
                  <a:ea typeface="+mn-ea"/>
                  <a:cs typeface="+mn-cs"/>
                </a:rPr>
              </a:br>
              <a:r>
                <a:rPr kumimoji="0" lang="en-US" sz="1200" b="0" i="0" u="none" strike="noStrike" kern="1200" cap="none" spc="0" normalizeH="0" baseline="0" noProof="0">
                  <a:ln>
                    <a:noFill/>
                  </a:ln>
                  <a:solidFill>
                    <a:srgbClr val="FFFFFF"/>
                  </a:solidFill>
                  <a:effectLst/>
                  <a:uLnTx/>
                  <a:uFillTx/>
                  <a:latin typeface="Segoe UI"/>
                  <a:ea typeface="+mn-ea"/>
                  <a:cs typeface="+mn-cs"/>
                </a:rPr>
                <a:t>Migrate</a:t>
              </a:r>
            </a:p>
          </p:txBody>
        </p:sp>
        <p:pic>
          <p:nvPicPr>
            <p:cNvPr id="68" name="Picture 67" descr="A picture containing shape&#10;&#10;Description automatically generated">
              <a:extLst>
                <a:ext uri="{FF2B5EF4-FFF2-40B4-BE49-F238E27FC236}">
                  <a16:creationId xmlns:a16="http://schemas.microsoft.com/office/drawing/2014/main" id="{9FB7E2C9-5245-43D6-922D-3D5570C9D24F}"/>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483516" y="5122183"/>
              <a:ext cx="850986" cy="446767"/>
            </a:xfrm>
            <a:prstGeom prst="rect">
              <a:avLst/>
            </a:prstGeom>
          </p:spPr>
        </p:pic>
        <p:pic>
          <p:nvPicPr>
            <p:cNvPr id="69" name="Graphic 68">
              <a:extLst>
                <a:ext uri="{FF2B5EF4-FFF2-40B4-BE49-F238E27FC236}">
                  <a16:creationId xmlns:a16="http://schemas.microsoft.com/office/drawing/2014/main" id="{325B63EB-C033-4F41-99C3-DFF901C4BAC6}"/>
                </a:ext>
              </a:extLst>
            </p:cNvPr>
            <p:cNvPicPr>
              <a:picLocks noChangeAspect="1"/>
            </p:cNvPicPr>
            <p:nvPr/>
          </p:nvPicPr>
          <p:blipFill>
            <a:blip r:embed="rId6" cstate="screen">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3705061" y="5244846"/>
              <a:ext cx="145104" cy="256395"/>
            </a:xfrm>
            <a:prstGeom prst="rect">
              <a:avLst/>
            </a:prstGeom>
          </p:spPr>
        </p:pic>
        <p:sp>
          <p:nvSpPr>
            <p:cNvPr id="70" name="Oval 69">
              <a:extLst>
                <a:ext uri="{FF2B5EF4-FFF2-40B4-BE49-F238E27FC236}">
                  <a16:creationId xmlns:a16="http://schemas.microsoft.com/office/drawing/2014/main" id="{B784BD28-E932-4C74-8B16-EE0F76B1D521}"/>
                </a:ext>
              </a:extLst>
            </p:cNvPr>
            <p:cNvSpPr/>
            <p:nvPr/>
          </p:nvSpPr>
          <p:spPr bwMode="auto">
            <a:xfrm>
              <a:off x="3588967" y="5184397"/>
              <a:ext cx="377292" cy="377292"/>
            </a:xfrm>
            <a:prstGeom prst="ellipse">
              <a:avLst/>
            </a:pr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1" name="TextBox 70">
              <a:extLst>
                <a:ext uri="{FF2B5EF4-FFF2-40B4-BE49-F238E27FC236}">
                  <a16:creationId xmlns:a16="http://schemas.microsoft.com/office/drawing/2014/main" id="{1C08434D-36A6-40CD-939A-A61099B4F2C8}"/>
                </a:ext>
              </a:extLst>
            </p:cNvPr>
            <p:cNvSpPr txBox="1"/>
            <p:nvPr/>
          </p:nvSpPr>
          <p:spPr>
            <a:xfrm>
              <a:off x="538461" y="5644060"/>
              <a:ext cx="711599" cy="553998"/>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Azure</a:t>
              </a:r>
              <a:br>
                <a:rPr kumimoji="0" lang="en-US" sz="1200" b="0" i="0" u="none" strike="noStrike" kern="1200" cap="none" spc="0" normalizeH="0" baseline="0" noProof="0">
                  <a:ln>
                    <a:noFill/>
                  </a:ln>
                  <a:solidFill>
                    <a:srgbClr val="FFFFFF"/>
                  </a:solidFill>
                  <a:effectLst/>
                  <a:uLnTx/>
                  <a:uFillTx/>
                  <a:latin typeface="Segoe UI"/>
                  <a:ea typeface="+mn-ea"/>
                  <a:cs typeface="+mn-cs"/>
                </a:rPr>
              </a:br>
              <a:r>
                <a:rPr kumimoji="0" lang="en-US" sz="1200" b="0" i="0" u="none" strike="noStrike" kern="1200" cap="none" spc="0" normalizeH="0" baseline="0" noProof="0">
                  <a:ln>
                    <a:noFill/>
                  </a:ln>
                  <a:solidFill>
                    <a:srgbClr val="FFFFFF"/>
                  </a:solidFill>
                  <a:effectLst/>
                  <a:uLnTx/>
                  <a:uFillTx/>
                  <a:latin typeface="Segoe UI"/>
                  <a:ea typeface="+mn-ea"/>
                  <a:cs typeface="+mn-cs"/>
                </a:rPr>
                <a:t>Active</a:t>
              </a:r>
              <a:br>
                <a:rPr kumimoji="0" lang="en-US" sz="1200" b="0" i="0" u="none" strike="noStrike" kern="1200" cap="none" spc="0" normalizeH="0" baseline="0" noProof="0">
                  <a:ln>
                    <a:noFill/>
                  </a:ln>
                  <a:solidFill>
                    <a:srgbClr val="FFFFFF"/>
                  </a:solidFill>
                  <a:effectLst/>
                  <a:uLnTx/>
                  <a:uFillTx/>
                  <a:latin typeface="Segoe UI"/>
                  <a:ea typeface="+mn-ea"/>
                  <a:cs typeface="+mn-cs"/>
                </a:rPr>
              </a:br>
              <a:r>
                <a:rPr kumimoji="0" lang="en-US" sz="1200" b="0" i="0" u="none" strike="noStrike" kern="1200" cap="none" spc="0" normalizeH="0" baseline="0" noProof="0">
                  <a:ln>
                    <a:noFill/>
                  </a:ln>
                  <a:solidFill>
                    <a:srgbClr val="FFFFFF"/>
                  </a:solidFill>
                  <a:effectLst/>
                  <a:uLnTx/>
                  <a:uFillTx/>
                  <a:latin typeface="Segoe UI"/>
                  <a:ea typeface="+mn-ea"/>
                  <a:cs typeface="+mn-cs"/>
                </a:rPr>
                <a:t>Directory</a:t>
              </a:r>
            </a:p>
          </p:txBody>
        </p:sp>
        <p:sp>
          <p:nvSpPr>
            <p:cNvPr id="73" name="Left Bracket 72">
              <a:extLst>
                <a:ext uri="{FF2B5EF4-FFF2-40B4-BE49-F238E27FC236}">
                  <a16:creationId xmlns:a16="http://schemas.microsoft.com/office/drawing/2014/main" id="{652AF5D1-3B3C-4155-8838-2038557D7E2F}"/>
                </a:ext>
              </a:extLst>
            </p:cNvPr>
            <p:cNvSpPr/>
            <p:nvPr/>
          </p:nvSpPr>
          <p:spPr>
            <a:xfrm rot="16200000">
              <a:off x="2873117" y="3848056"/>
              <a:ext cx="184668" cy="5092700"/>
            </a:xfrm>
            <a:prstGeom prst="leftBracket">
              <a:avLst>
                <a:gd name="adj" fmla="val 0"/>
              </a:avLst>
            </a:prstGeom>
            <a:ln w="1905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2" name="TextBox 71">
              <a:extLst>
                <a:ext uri="{FF2B5EF4-FFF2-40B4-BE49-F238E27FC236}">
                  <a16:creationId xmlns:a16="http://schemas.microsoft.com/office/drawing/2014/main" id="{E575EDD7-3F7C-4370-97FD-BD483C774955}"/>
                </a:ext>
              </a:extLst>
            </p:cNvPr>
            <p:cNvSpPr txBox="1"/>
            <p:nvPr/>
          </p:nvSpPr>
          <p:spPr>
            <a:xfrm>
              <a:off x="1913891" y="6398630"/>
              <a:ext cx="2103120" cy="184666"/>
            </a:xfrm>
            <a:prstGeom prst="rect">
              <a:avLst/>
            </a:prstGeom>
            <a:solidFill>
              <a:schemeClr val="tx1">
                <a:lumMod val="95000"/>
                <a:lumOff val="5000"/>
              </a:schemeClr>
            </a:solid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E6E6E6"/>
                  </a:solidFill>
                  <a:effectLst/>
                  <a:uLnTx/>
                  <a:uFillTx/>
                  <a:latin typeface="Segoe UI"/>
                  <a:ea typeface="+mn-ea"/>
                  <a:cs typeface="+mn-cs"/>
                </a:rPr>
                <a:t>Core infrastructure services</a:t>
              </a:r>
            </a:p>
          </p:txBody>
        </p:sp>
      </p:grpSp>
      <p:sp>
        <p:nvSpPr>
          <p:cNvPr id="5" name="Content Placeholder 4">
            <a:extLst>
              <a:ext uri="{FF2B5EF4-FFF2-40B4-BE49-F238E27FC236}">
                <a16:creationId xmlns:a16="http://schemas.microsoft.com/office/drawing/2014/main" id="{B7F9BB33-7E31-4A17-9E99-51594A6234E1}"/>
              </a:ext>
            </a:extLst>
          </p:cNvPr>
          <p:cNvSpPr>
            <a:spLocks noGrp="1"/>
          </p:cNvSpPr>
          <p:nvPr>
            <p:ph sz="quarter" idx="4294967295"/>
          </p:nvPr>
        </p:nvSpPr>
        <p:spPr>
          <a:xfrm>
            <a:off x="6178550" y="1651000"/>
            <a:ext cx="5211762" cy="1107996"/>
          </a:xfrm>
        </p:spPr>
        <p:txBody>
          <a:bodyPr/>
          <a:lstStyle/>
          <a:p>
            <a:pPr marL="0" indent="0">
              <a:buNone/>
            </a:pPr>
            <a:r>
              <a:rPr lang="en-US" sz="2000"/>
              <a:t>Start with enterprise-scale</a:t>
            </a:r>
          </a:p>
          <a:p>
            <a:pPr marL="342900" indent="-342900">
              <a:buSzPct val="110000"/>
              <a:buBlip>
                <a:blip r:embed="rId3"/>
              </a:buBlip>
            </a:pPr>
            <a:r>
              <a:rPr lang="en-US" sz="2000">
                <a:solidFill>
                  <a:schemeClr val="tx2"/>
                </a:solidFill>
                <a:latin typeface="Segoe UI Semibold"/>
                <a:sym typeface="Wingdings" panose="05000000000000000000" pitchFamily="2" charset="2"/>
              </a:rPr>
              <a:t>Deploy w/Azure policy + ARM templates</a:t>
            </a:r>
            <a:endParaRPr lang="en-US" sz="2000">
              <a:solidFill>
                <a:schemeClr val="tx2"/>
              </a:solidFill>
              <a:latin typeface="Segoe UI Semibold"/>
            </a:endParaRPr>
          </a:p>
          <a:p>
            <a:endParaRPr lang="en-US" sz="2000"/>
          </a:p>
        </p:txBody>
      </p:sp>
      <p:pic>
        <p:nvPicPr>
          <p:cNvPr id="8" name="Picture 7" descr="ALZ conceptual diagram">
            <a:extLst>
              <a:ext uri="{FF2B5EF4-FFF2-40B4-BE49-F238E27FC236}">
                <a16:creationId xmlns:a16="http://schemas.microsoft.com/office/drawing/2014/main" id="{32AC3828-C85F-4632-8860-833CCB646AA3}"/>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6178550" y="2540833"/>
            <a:ext cx="5745586" cy="3963355"/>
          </a:xfrm>
          <a:prstGeom prst="rect">
            <a:avLst/>
          </a:prstGeom>
          <a:ln>
            <a:solidFill>
              <a:schemeClr val="bg2">
                <a:lumMod val="50000"/>
              </a:schemeClr>
            </a:solidFill>
          </a:ln>
        </p:spPr>
      </p:pic>
    </p:spTree>
    <p:extLst>
      <p:ext uri="{BB962C8B-B14F-4D97-AF65-F5344CB8AC3E}">
        <p14:creationId xmlns:p14="http://schemas.microsoft.com/office/powerpoint/2010/main" val="3216567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74"/>
                                        </p:tgtEl>
                                        <p:attrNameLst>
                                          <p:attrName>style.visibility</p:attrName>
                                        </p:attrNameLst>
                                      </p:cBhvr>
                                      <p:to>
                                        <p:strVal val="visible"/>
                                      </p:to>
                                    </p:set>
                                    <p:animEffect transition="in" filter="fade">
                                      <p:cBhvr>
                                        <p:cTn id="13" dur="500"/>
                                        <p:tgtEl>
                                          <p:spTgt spid="7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5"/>
                                        </p:tgtEl>
                                        <p:attrNameLst>
                                          <p:attrName>style.visibility</p:attrName>
                                        </p:attrNameLst>
                                      </p:cBhvr>
                                      <p:to>
                                        <p:strVal val="visible"/>
                                      </p:to>
                                    </p:set>
                                    <p:animEffect transition="in" filter="fade">
                                      <p:cBhvr>
                                        <p:cTn id="16" dur="500"/>
                                        <p:tgtEl>
                                          <p:spTgt spid="75"/>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5">
                                            <p:txEl>
                                              <p:pRg st="0" end="0"/>
                                            </p:txEl>
                                          </p:spTgt>
                                        </p:tgtEl>
                                        <p:attrNameLst>
                                          <p:attrName>style.visibility</p:attrName>
                                        </p:attrNameLst>
                                      </p:cBhvr>
                                      <p:to>
                                        <p:strVal val="visible"/>
                                      </p:to>
                                    </p:set>
                                    <p:animEffect transition="in" filter="fade">
                                      <p:cBhvr>
                                        <p:cTn id="20" dur="500"/>
                                        <p:tgtEl>
                                          <p:spTgt spid="5">
                                            <p:txEl>
                                              <p:pRg st="0" end="0"/>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5">
                                            <p:txEl>
                                              <p:pRg st="1" end="1"/>
                                            </p:txEl>
                                          </p:spTgt>
                                        </p:tgtEl>
                                        <p:attrNameLst>
                                          <p:attrName>style.visibility</p:attrName>
                                        </p:attrNameLst>
                                      </p:cBhvr>
                                      <p:to>
                                        <p:strVal val="visible"/>
                                      </p:to>
                                    </p:set>
                                    <p:animEffect transition="in" filter="fade">
                                      <p:cBhvr>
                                        <p:cTn id="23" dur="500"/>
                                        <p:tgtEl>
                                          <p:spTgt spid="5">
                                            <p:txEl>
                                              <p:pRg st="1" end="1"/>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animBg="1"/>
      <p:bldP spid="6" grpId="0" uiExpand="1" build="p"/>
      <p:bldP spid="5" grpId="0" uiExpand="1"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4D16C0-94F3-46B9-9CEF-0FE8EE6391A2}"/>
              </a:ext>
            </a:extLst>
          </p:cNvPr>
          <p:cNvSpPr>
            <a:spLocks noGrp="1"/>
          </p:cNvSpPr>
          <p:nvPr>
            <p:ph type="title"/>
          </p:nvPr>
        </p:nvSpPr>
        <p:spPr>
          <a:xfrm>
            <a:off x="455613" y="620713"/>
            <a:ext cx="11306175" cy="795089"/>
          </a:xfrm>
        </p:spPr>
        <p:txBody>
          <a:bodyPr/>
          <a:lstStyle/>
          <a:p>
            <a:r>
              <a:rPr lang="en-GB"/>
              <a:t>What is "</a:t>
            </a:r>
            <a:r>
              <a:rPr lang="en-US" sz="2800"/>
              <a:t>brownfield development</a:t>
            </a:r>
            <a:r>
              <a:rPr lang="en-GB"/>
              <a:t>"?</a:t>
            </a:r>
            <a:br>
              <a:rPr lang="en-GB"/>
            </a:br>
            <a:r>
              <a:rPr lang="en-US">
                <a:solidFill>
                  <a:schemeClr val="tx2"/>
                </a:solidFill>
              </a:rPr>
              <a:t>Organizations developing and deploying code in existing environments</a:t>
            </a:r>
            <a:endParaRPr lang="en-GB">
              <a:solidFill>
                <a:schemeClr val="tx2"/>
              </a:solidFill>
            </a:endParaRPr>
          </a:p>
        </p:txBody>
      </p:sp>
      <p:sp>
        <p:nvSpPr>
          <p:cNvPr id="9" name="Text Placeholder 8">
            <a:extLst>
              <a:ext uri="{FF2B5EF4-FFF2-40B4-BE49-F238E27FC236}">
                <a16:creationId xmlns:a16="http://schemas.microsoft.com/office/drawing/2014/main" id="{648D9947-A2BE-48EB-A0EC-EF6DA59C53B9}"/>
              </a:ext>
            </a:extLst>
          </p:cNvPr>
          <p:cNvSpPr>
            <a:spLocks noGrp="1"/>
          </p:cNvSpPr>
          <p:nvPr>
            <p:ph type="body" sz="quarter" idx="10"/>
          </p:nvPr>
        </p:nvSpPr>
        <p:spPr>
          <a:xfrm>
            <a:off x="455997" y="1922586"/>
            <a:ext cx="5487603" cy="1692771"/>
          </a:xfrm>
        </p:spPr>
        <p:txBody>
          <a:bodyPr/>
          <a:lstStyle/>
          <a:p>
            <a:pPr>
              <a:lnSpc>
                <a:spcPct val="100000"/>
              </a:lnSpc>
              <a:spcAft>
                <a:spcPts val="1200"/>
              </a:spcAft>
            </a:pPr>
            <a:r>
              <a:rPr lang="en-US" sz="2000">
                <a:gradFill>
                  <a:gsLst>
                    <a:gs pos="2917">
                      <a:schemeClr val="tx1"/>
                    </a:gs>
                    <a:gs pos="30000">
                      <a:schemeClr val="tx1"/>
                    </a:gs>
                  </a:gsLst>
                  <a:lin ang="5400000" scaled="0"/>
                </a:gradFill>
              </a:rPr>
              <a:t>Workloads already in use in the cloud</a:t>
            </a:r>
          </a:p>
          <a:p>
            <a:pPr>
              <a:lnSpc>
                <a:spcPct val="100000"/>
              </a:lnSpc>
              <a:spcAft>
                <a:spcPts val="1200"/>
              </a:spcAft>
            </a:pPr>
            <a:r>
              <a:rPr lang="en-US" sz="2000">
                <a:gradFill>
                  <a:gsLst>
                    <a:gs pos="2917">
                      <a:schemeClr val="tx1"/>
                    </a:gs>
                    <a:gs pos="30000">
                      <a:schemeClr val="tx1"/>
                    </a:gs>
                  </a:gsLst>
                  <a:lin ang="5400000" scaled="0"/>
                </a:gradFill>
              </a:rPr>
              <a:t>Migration events already executed</a:t>
            </a:r>
          </a:p>
          <a:p>
            <a:pPr>
              <a:lnSpc>
                <a:spcPct val="100000"/>
              </a:lnSpc>
              <a:spcAft>
                <a:spcPts val="1200"/>
              </a:spcAft>
            </a:pPr>
            <a:r>
              <a:rPr lang="en-US" sz="2000">
                <a:gradFill>
                  <a:gsLst>
                    <a:gs pos="2917">
                      <a:schemeClr val="tx1"/>
                    </a:gs>
                    <a:gs pos="30000">
                      <a:schemeClr val="tx1"/>
                    </a:gs>
                  </a:gsLst>
                  <a:lin ang="5400000" scaled="0"/>
                </a:gradFill>
              </a:rPr>
              <a:t>Users accessing services in the environment</a:t>
            </a:r>
          </a:p>
          <a:p>
            <a:pPr>
              <a:lnSpc>
                <a:spcPct val="100000"/>
              </a:lnSpc>
              <a:spcAft>
                <a:spcPts val="1200"/>
              </a:spcAft>
            </a:pPr>
            <a:r>
              <a:rPr lang="en-US" sz="2000">
                <a:gradFill>
                  <a:gsLst>
                    <a:gs pos="2917">
                      <a:schemeClr val="tx1"/>
                    </a:gs>
                    <a:gs pos="30000">
                      <a:schemeClr val="tx1"/>
                    </a:gs>
                  </a:gsLst>
                  <a:lin ang="5400000" scaled="0"/>
                </a:gradFill>
              </a:rPr>
              <a:t>Production workloads running</a:t>
            </a:r>
            <a:endParaRPr lang="en-GB" sz="2000">
              <a:gradFill>
                <a:gsLst>
                  <a:gs pos="2917">
                    <a:schemeClr val="tx1"/>
                  </a:gs>
                  <a:gs pos="30000">
                    <a:schemeClr val="tx1"/>
                  </a:gs>
                </a:gsLst>
                <a:lin ang="5400000" scaled="0"/>
              </a:gradFill>
            </a:endParaRPr>
          </a:p>
        </p:txBody>
      </p:sp>
      <p:grpSp>
        <p:nvGrpSpPr>
          <p:cNvPr id="10" name="Group 9" descr="Customer example quote&#10;We have environments and landing zones already, but our requirements have changed, and we need to move towards a different type of architecture.&#10;">
            <a:extLst>
              <a:ext uri="{FF2B5EF4-FFF2-40B4-BE49-F238E27FC236}">
                <a16:creationId xmlns:a16="http://schemas.microsoft.com/office/drawing/2014/main" id="{A466B41A-D5D8-451B-BD0E-2997B5F4C6C0}"/>
              </a:ext>
            </a:extLst>
          </p:cNvPr>
          <p:cNvGrpSpPr/>
          <p:nvPr/>
        </p:nvGrpSpPr>
        <p:grpSpPr>
          <a:xfrm>
            <a:off x="6713317" y="1922586"/>
            <a:ext cx="4838217" cy="3631012"/>
            <a:chOff x="623247" y="4026039"/>
            <a:chExt cx="3359313" cy="2521116"/>
          </a:xfrm>
        </p:grpSpPr>
        <p:grpSp>
          <p:nvGrpSpPr>
            <p:cNvPr id="11" name="Group 10">
              <a:extLst>
                <a:ext uri="{FF2B5EF4-FFF2-40B4-BE49-F238E27FC236}">
                  <a16:creationId xmlns:a16="http://schemas.microsoft.com/office/drawing/2014/main" id="{2884CCD1-E881-4AB6-AD26-98D8441F5EFB}"/>
                </a:ext>
              </a:extLst>
            </p:cNvPr>
            <p:cNvGrpSpPr/>
            <p:nvPr/>
          </p:nvGrpSpPr>
          <p:grpSpPr>
            <a:xfrm>
              <a:off x="623247" y="4026039"/>
              <a:ext cx="3359313" cy="2521116"/>
              <a:chOff x="623247" y="4026039"/>
              <a:chExt cx="3359313" cy="2521116"/>
            </a:xfrm>
          </p:grpSpPr>
          <p:sp>
            <p:nvSpPr>
              <p:cNvPr id="15" name="Rectangle 14">
                <a:extLst>
                  <a:ext uri="{FF2B5EF4-FFF2-40B4-BE49-F238E27FC236}">
                    <a16:creationId xmlns:a16="http://schemas.microsoft.com/office/drawing/2014/main" id="{E7E3E657-2D5B-4247-9A0E-A089C004DDCE}"/>
                  </a:ext>
                </a:extLst>
              </p:cNvPr>
              <p:cNvSpPr/>
              <p:nvPr/>
            </p:nvSpPr>
            <p:spPr bwMode="auto">
              <a:xfrm>
                <a:off x="623247" y="4364651"/>
                <a:ext cx="3359313" cy="2182504"/>
              </a:xfrm>
              <a:prstGeom prst="rect">
                <a:avLst/>
              </a:prstGeom>
              <a:solidFill>
                <a:srgbClr val="2F2F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6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Oval 15">
                <a:extLst>
                  <a:ext uri="{FF2B5EF4-FFF2-40B4-BE49-F238E27FC236}">
                    <a16:creationId xmlns:a16="http://schemas.microsoft.com/office/drawing/2014/main" id="{111577F5-44DB-4D2B-8253-A4907520AB2C}"/>
                  </a:ext>
                </a:extLst>
              </p:cNvPr>
              <p:cNvSpPr/>
              <p:nvPr/>
            </p:nvSpPr>
            <p:spPr bwMode="auto">
              <a:xfrm>
                <a:off x="625092" y="4026039"/>
                <a:ext cx="650134" cy="650134"/>
              </a:xfrm>
              <a:prstGeom prst="ellipse">
                <a:avLst/>
              </a:prstGeom>
              <a:solidFill>
                <a:srgbClr val="2F2F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6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7" name="Group 16">
                <a:extLst>
                  <a:ext uri="{FF2B5EF4-FFF2-40B4-BE49-F238E27FC236}">
                    <a16:creationId xmlns:a16="http://schemas.microsoft.com/office/drawing/2014/main" id="{620E5EAF-993C-48B1-AD77-B2C540ACB5DB}"/>
                  </a:ext>
                </a:extLst>
              </p:cNvPr>
              <p:cNvGrpSpPr/>
              <p:nvPr/>
            </p:nvGrpSpPr>
            <p:grpSpPr>
              <a:xfrm>
                <a:off x="733636" y="4134582"/>
                <a:ext cx="433047" cy="433047"/>
                <a:chOff x="-3071007" y="306730"/>
                <a:chExt cx="717209" cy="717209"/>
              </a:xfrm>
            </p:grpSpPr>
            <p:sp>
              <p:nvSpPr>
                <p:cNvPr id="18" name="Oval 17">
                  <a:extLst>
                    <a:ext uri="{FF2B5EF4-FFF2-40B4-BE49-F238E27FC236}">
                      <a16:creationId xmlns:a16="http://schemas.microsoft.com/office/drawing/2014/main" id="{A8B39307-1E7F-4AFD-B65B-81F537078AFE}"/>
                    </a:ext>
                  </a:extLst>
                </p:cNvPr>
                <p:cNvSpPr/>
                <p:nvPr/>
              </p:nvSpPr>
              <p:spPr bwMode="auto">
                <a:xfrm>
                  <a:off x="-3071007" y="306730"/>
                  <a:ext cx="717209" cy="717209"/>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6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9" name="Group 18">
                  <a:extLst>
                    <a:ext uri="{FF2B5EF4-FFF2-40B4-BE49-F238E27FC236}">
                      <a16:creationId xmlns:a16="http://schemas.microsoft.com/office/drawing/2014/main" id="{B5E4F101-5CE4-44BA-BAB9-C159FF40B33F}"/>
                    </a:ext>
                  </a:extLst>
                </p:cNvPr>
                <p:cNvGrpSpPr/>
                <p:nvPr/>
              </p:nvGrpSpPr>
              <p:grpSpPr>
                <a:xfrm>
                  <a:off x="-2896133" y="459169"/>
                  <a:ext cx="367456" cy="412328"/>
                  <a:chOff x="-2892567" y="449263"/>
                  <a:chExt cx="367456" cy="412328"/>
                </a:xfrm>
              </p:grpSpPr>
              <p:sp>
                <p:nvSpPr>
                  <p:cNvPr id="20" name="Graphic 18">
                    <a:extLst>
                      <a:ext uri="{FF2B5EF4-FFF2-40B4-BE49-F238E27FC236}">
                        <a16:creationId xmlns:a16="http://schemas.microsoft.com/office/drawing/2014/main" id="{DB450C6C-2013-4E65-84B6-114146482168}"/>
                      </a:ext>
                    </a:extLst>
                  </p:cNvPr>
                  <p:cNvSpPr/>
                  <p:nvPr/>
                </p:nvSpPr>
                <p:spPr>
                  <a:xfrm>
                    <a:off x="-2805537" y="449263"/>
                    <a:ext cx="193395" cy="193395"/>
                  </a:xfrm>
                  <a:custGeom>
                    <a:avLst/>
                    <a:gdLst>
                      <a:gd name="connsiteX0" fmla="*/ 228600 w 228600"/>
                      <a:gd name="connsiteY0" fmla="*/ 114300 h 228600"/>
                      <a:gd name="connsiteX1" fmla="*/ 114300 w 228600"/>
                      <a:gd name="connsiteY1" fmla="*/ 228600 h 228600"/>
                      <a:gd name="connsiteX2" fmla="*/ 0 w 228600"/>
                      <a:gd name="connsiteY2" fmla="*/ 114300 h 228600"/>
                      <a:gd name="connsiteX3" fmla="*/ 114300 w 228600"/>
                      <a:gd name="connsiteY3" fmla="*/ 0 h 228600"/>
                      <a:gd name="connsiteX4" fmla="*/ 228600 w 228600"/>
                      <a:gd name="connsiteY4" fmla="*/ 114300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8600" y="114300"/>
                        </a:moveTo>
                        <a:cubicBezTo>
                          <a:pt x="228600" y="177426"/>
                          <a:pt x="177426" y="228600"/>
                          <a:pt x="114300" y="228600"/>
                        </a:cubicBezTo>
                        <a:cubicBezTo>
                          <a:pt x="51174" y="228600"/>
                          <a:pt x="0" y="177426"/>
                          <a:pt x="0" y="114300"/>
                        </a:cubicBezTo>
                        <a:cubicBezTo>
                          <a:pt x="0" y="51174"/>
                          <a:pt x="51174" y="0"/>
                          <a:pt x="114300" y="0"/>
                        </a:cubicBezTo>
                        <a:cubicBezTo>
                          <a:pt x="177426" y="0"/>
                          <a:pt x="228600" y="51174"/>
                          <a:pt x="228600" y="114300"/>
                        </a:cubicBezTo>
                        <a:close/>
                      </a:path>
                    </a:pathLst>
                  </a:custGeom>
                  <a:solidFill>
                    <a:srgbClr val="2F2F2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3C3C41"/>
                      </a:solidFill>
                      <a:effectLst/>
                      <a:uLnTx/>
                      <a:uFillTx/>
                      <a:latin typeface="Segoe UI"/>
                      <a:ea typeface="+mn-ea"/>
                      <a:cs typeface="+mn-cs"/>
                    </a:endParaRPr>
                  </a:p>
                </p:txBody>
              </p:sp>
              <p:sp>
                <p:nvSpPr>
                  <p:cNvPr id="21" name="Graphic 18">
                    <a:extLst>
                      <a:ext uri="{FF2B5EF4-FFF2-40B4-BE49-F238E27FC236}">
                        <a16:creationId xmlns:a16="http://schemas.microsoft.com/office/drawing/2014/main" id="{AB5A375E-4FBB-4E08-8A19-5B1B30D77C39}"/>
                      </a:ext>
                    </a:extLst>
                  </p:cNvPr>
                  <p:cNvSpPr/>
                  <p:nvPr/>
                </p:nvSpPr>
                <p:spPr>
                  <a:xfrm>
                    <a:off x="-2892567" y="677864"/>
                    <a:ext cx="367456" cy="183727"/>
                  </a:xfrm>
                  <a:custGeom>
                    <a:avLst/>
                    <a:gdLst>
                      <a:gd name="connsiteX0" fmla="*/ 0 w 457200"/>
                      <a:gd name="connsiteY0" fmla="*/ 228584 h 228600"/>
                      <a:gd name="connsiteX1" fmla="*/ 228600 w 457200"/>
                      <a:gd name="connsiteY1" fmla="*/ -16 h 228600"/>
                      <a:gd name="connsiteX2" fmla="*/ 457200 w 457200"/>
                      <a:gd name="connsiteY2" fmla="*/ 228584 h 228600"/>
                    </a:gdLst>
                    <a:ahLst/>
                    <a:cxnLst>
                      <a:cxn ang="0">
                        <a:pos x="connsiteX0" y="connsiteY0"/>
                      </a:cxn>
                      <a:cxn ang="0">
                        <a:pos x="connsiteX1" y="connsiteY1"/>
                      </a:cxn>
                      <a:cxn ang="0">
                        <a:pos x="connsiteX2" y="connsiteY2"/>
                      </a:cxn>
                    </a:cxnLst>
                    <a:rect l="l" t="t" r="r" b="b"/>
                    <a:pathLst>
                      <a:path w="457200" h="228600">
                        <a:moveTo>
                          <a:pt x="0" y="228584"/>
                        </a:moveTo>
                        <a:cubicBezTo>
                          <a:pt x="0" y="102332"/>
                          <a:pt x="102348" y="-16"/>
                          <a:pt x="228600" y="-16"/>
                        </a:cubicBezTo>
                        <a:cubicBezTo>
                          <a:pt x="354852" y="-16"/>
                          <a:pt x="457200" y="102332"/>
                          <a:pt x="457200" y="228584"/>
                        </a:cubicBezTo>
                        <a:close/>
                      </a:path>
                    </a:pathLst>
                  </a:custGeom>
                  <a:solidFill>
                    <a:srgbClr val="2F2F2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3C3C41"/>
                      </a:solidFill>
                      <a:effectLst/>
                      <a:uLnTx/>
                      <a:uFillTx/>
                      <a:latin typeface="Segoe UI"/>
                      <a:ea typeface="+mn-ea"/>
                      <a:cs typeface="+mn-cs"/>
                    </a:endParaRPr>
                  </a:p>
                </p:txBody>
              </p:sp>
            </p:grpSp>
          </p:grpSp>
        </p:grpSp>
        <p:sp>
          <p:nvSpPr>
            <p:cNvPr id="12" name="TextBox 11" descr="Customer quote example.&#10;We have environments and landing zones already, but our requirements have changed, and we need to move towards a different type of architecture.&#10;">
              <a:extLst>
                <a:ext uri="{FF2B5EF4-FFF2-40B4-BE49-F238E27FC236}">
                  <a16:creationId xmlns:a16="http://schemas.microsoft.com/office/drawing/2014/main" id="{CA6FE444-84F5-4AD8-BDB2-EEC19016A9D4}"/>
                </a:ext>
              </a:extLst>
            </p:cNvPr>
            <p:cNvSpPr txBox="1"/>
            <p:nvPr/>
          </p:nvSpPr>
          <p:spPr>
            <a:xfrm>
              <a:off x="927431" y="5207076"/>
              <a:ext cx="2472473" cy="749655"/>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We have environments and landing zones already, but our requirements have changed, and we need to move towards a different type of architecture.</a:t>
              </a:r>
            </a:p>
          </p:txBody>
        </p:sp>
        <p:pic>
          <p:nvPicPr>
            <p:cNvPr id="13" name="Picture 12" descr="Icon&#10;&#10;Description automatically generated">
              <a:extLst>
                <a:ext uri="{FF2B5EF4-FFF2-40B4-BE49-F238E27FC236}">
                  <a16:creationId xmlns:a16="http://schemas.microsoft.com/office/drawing/2014/main" id="{274A3BDF-82A0-4ADE-93CE-66FE4713E9ED}"/>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882320" y="4726697"/>
              <a:ext cx="365640" cy="317186"/>
            </a:xfrm>
            <a:prstGeom prst="rect">
              <a:avLst/>
            </a:prstGeom>
          </p:spPr>
        </p:pic>
        <p:pic>
          <p:nvPicPr>
            <p:cNvPr id="14" name="Picture 13" descr="Icon&#10;&#10;Description automatically generated">
              <a:extLst>
                <a:ext uri="{FF2B5EF4-FFF2-40B4-BE49-F238E27FC236}">
                  <a16:creationId xmlns:a16="http://schemas.microsoft.com/office/drawing/2014/main" id="{09C4899C-7168-45E6-B03C-B1B21722528D}"/>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rot="10800000">
              <a:off x="3512884" y="6086279"/>
              <a:ext cx="265132" cy="229997"/>
            </a:xfrm>
            <a:prstGeom prst="rect">
              <a:avLst/>
            </a:prstGeom>
          </p:spPr>
        </p:pic>
      </p:grpSp>
    </p:spTree>
    <p:extLst>
      <p:ext uri="{BB962C8B-B14F-4D97-AF65-F5344CB8AC3E}">
        <p14:creationId xmlns:p14="http://schemas.microsoft.com/office/powerpoint/2010/main" val="1692223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1+#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50225B-3FBC-433F-995B-F5C2E9963764}"/>
              </a:ext>
            </a:extLst>
          </p:cNvPr>
          <p:cNvSpPr>
            <a:spLocks noGrp="1"/>
          </p:cNvSpPr>
          <p:nvPr>
            <p:ph type="title"/>
          </p:nvPr>
        </p:nvSpPr>
        <p:spPr>
          <a:xfrm>
            <a:off x="455996" y="620429"/>
            <a:ext cx="11306469" cy="403137"/>
          </a:xfrm>
        </p:spPr>
        <p:txBody>
          <a:bodyPr/>
          <a:lstStyle/>
          <a:p>
            <a:r>
              <a:rPr lang="en-US"/>
              <a:t>Common approach—landing zone implementation</a:t>
            </a:r>
          </a:p>
        </p:txBody>
      </p:sp>
      <p:sp>
        <p:nvSpPr>
          <p:cNvPr id="3" name="Rectangle 2">
            <a:extLst>
              <a:ext uri="{FF2B5EF4-FFF2-40B4-BE49-F238E27FC236}">
                <a16:creationId xmlns:a16="http://schemas.microsoft.com/office/drawing/2014/main" id="{472686BD-A91E-4B9B-9E57-2060B70DC8AE}"/>
              </a:ext>
            </a:extLst>
          </p:cNvPr>
          <p:cNvSpPr/>
          <p:nvPr/>
        </p:nvSpPr>
        <p:spPr>
          <a:xfrm>
            <a:off x="618000" y="3745524"/>
            <a:ext cx="3723543" cy="26816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marR="0" lvl="0" indent="-285750" algn="l" defTabSz="914400" rtl="0" eaLnBrk="0" fontAlgn="base" latinLnBrk="0" hangingPunct="0">
              <a:lnSpc>
                <a:spcPct val="100000"/>
              </a:lnSpc>
              <a:spcBef>
                <a:spcPct val="0"/>
              </a:spcBef>
              <a:spcAft>
                <a:spcPts val="600"/>
              </a:spcAft>
              <a:buClr>
                <a:srgbClr val="0078D3"/>
              </a:buClr>
              <a:buSzTx/>
              <a:buFont typeface="Segoe UI" panose="020B0502040204020203" pitchFamily="34" charset="0"/>
              <a:buChar char="⃣"/>
              <a:tabLst/>
              <a:defRPr/>
            </a:pPr>
            <a:r>
              <a:rPr kumimoji="0" lang="en-US" altLang="en-US" sz="1600" b="0" i="0" u="none" strike="noStrike" kern="1200" cap="none" spc="0" normalizeH="0" baseline="0" noProof="0">
                <a:ln>
                  <a:noFill/>
                </a:ln>
                <a:solidFill>
                  <a:srgbClr val="171717"/>
                </a:solidFill>
                <a:effectLst/>
                <a:uLnTx/>
                <a:uFillTx/>
                <a:latin typeface="Segoe UI" panose="020B0502040204020203" pitchFamily="34" charset="0"/>
                <a:ea typeface="+mn-ea"/>
                <a:cs typeface="Segoe UI" panose="020B0502040204020203" pitchFamily="34" charset="0"/>
              </a:rPr>
              <a:t>Azure billing and AD tenant</a:t>
            </a:r>
          </a:p>
          <a:p>
            <a:pPr marL="285750" marR="0" lvl="0" indent="-285750" algn="l" defTabSz="914400" rtl="0" eaLnBrk="0" fontAlgn="base" latinLnBrk="0" hangingPunct="0">
              <a:lnSpc>
                <a:spcPct val="100000"/>
              </a:lnSpc>
              <a:spcBef>
                <a:spcPct val="0"/>
              </a:spcBef>
              <a:spcAft>
                <a:spcPts val="600"/>
              </a:spcAft>
              <a:buClr>
                <a:srgbClr val="0078D3"/>
              </a:buClr>
              <a:buSzTx/>
              <a:buFont typeface="Segoe UI" panose="020B0502040204020203" pitchFamily="34" charset="0"/>
              <a:buChar char="⃣"/>
              <a:tabLst/>
              <a:defRPr/>
            </a:pPr>
            <a:r>
              <a:rPr kumimoji="0" lang="en-US" altLang="en-US" sz="1600" b="0" i="0" u="none" strike="noStrike" kern="1200" cap="none" spc="0" normalizeH="0" baseline="0" noProof="0">
                <a:ln>
                  <a:noFill/>
                </a:ln>
                <a:solidFill>
                  <a:srgbClr val="171717"/>
                </a:solidFill>
                <a:effectLst/>
                <a:uLnTx/>
                <a:uFillTx/>
                <a:latin typeface="Segoe UI" panose="020B0502040204020203" pitchFamily="34" charset="0"/>
                <a:ea typeface="+mn-ea"/>
                <a:cs typeface="Segoe UI" panose="020B0502040204020203" pitchFamily="34" charset="0"/>
              </a:rPr>
              <a:t>Identity and access management</a:t>
            </a:r>
          </a:p>
          <a:p>
            <a:pPr marL="285750" marR="0" lvl="0" indent="-285750" algn="l" defTabSz="914400" rtl="0" eaLnBrk="0" fontAlgn="base" latinLnBrk="0" hangingPunct="0">
              <a:lnSpc>
                <a:spcPct val="100000"/>
              </a:lnSpc>
              <a:spcBef>
                <a:spcPct val="0"/>
              </a:spcBef>
              <a:spcAft>
                <a:spcPts val="600"/>
              </a:spcAft>
              <a:buClr>
                <a:srgbClr val="0078D3"/>
              </a:buClr>
              <a:buSzTx/>
              <a:buFont typeface="Segoe UI" panose="020B0502040204020203" pitchFamily="34" charset="0"/>
              <a:buChar char="⃣"/>
              <a:tabLst/>
              <a:defRPr/>
            </a:pPr>
            <a:r>
              <a:rPr kumimoji="0" lang="en-US" altLang="en-US" sz="1600" b="0" i="0" u="none" strike="noStrike" kern="1200" cap="none" spc="0" normalizeH="0" baseline="0" noProof="0">
                <a:ln>
                  <a:noFill/>
                </a:ln>
                <a:solidFill>
                  <a:srgbClr val="171717"/>
                </a:solidFill>
                <a:effectLst/>
                <a:uLnTx/>
                <a:uFillTx/>
                <a:latin typeface="Segoe UI" panose="020B0502040204020203" pitchFamily="34" charset="0"/>
                <a:ea typeface="+mn-ea"/>
                <a:cs typeface="Segoe UI" panose="020B0502040204020203" pitchFamily="34" charset="0"/>
              </a:rPr>
              <a:t>Network topology and connectivity</a:t>
            </a:r>
          </a:p>
          <a:p>
            <a:pPr marL="285750" marR="0" lvl="0" indent="-285750" algn="l" defTabSz="914400" rtl="0" eaLnBrk="0" fontAlgn="base" latinLnBrk="0" hangingPunct="0">
              <a:lnSpc>
                <a:spcPct val="100000"/>
              </a:lnSpc>
              <a:spcBef>
                <a:spcPct val="0"/>
              </a:spcBef>
              <a:spcAft>
                <a:spcPts val="600"/>
              </a:spcAft>
              <a:buClr>
                <a:srgbClr val="0078D3"/>
              </a:buClr>
              <a:buSzTx/>
              <a:buFont typeface="Segoe UI" panose="020B0502040204020203" pitchFamily="34" charset="0"/>
              <a:buChar char="⃣"/>
              <a:tabLst/>
              <a:defRPr/>
            </a:pPr>
            <a:r>
              <a:rPr kumimoji="0" lang="en-US" altLang="en-US" sz="1600" b="0" i="0" u="none" strike="noStrike" kern="1200" cap="none" spc="0" normalizeH="0" baseline="0" noProof="0">
                <a:ln>
                  <a:noFill/>
                </a:ln>
                <a:solidFill>
                  <a:srgbClr val="171717"/>
                </a:solidFill>
                <a:effectLst/>
                <a:uLnTx/>
                <a:uFillTx/>
                <a:latin typeface="Segoe UI" panose="020B0502040204020203" pitchFamily="34" charset="0"/>
                <a:ea typeface="+mn-ea"/>
                <a:cs typeface="Segoe UI" panose="020B0502040204020203" pitchFamily="34" charset="0"/>
              </a:rPr>
              <a:t>Resource organization</a:t>
            </a:r>
          </a:p>
          <a:p>
            <a:pPr marL="285750" marR="0" lvl="0" indent="-285750" algn="l" defTabSz="914400" rtl="0" eaLnBrk="0" fontAlgn="base" latinLnBrk="0" hangingPunct="0">
              <a:lnSpc>
                <a:spcPct val="100000"/>
              </a:lnSpc>
              <a:spcBef>
                <a:spcPct val="0"/>
              </a:spcBef>
              <a:spcAft>
                <a:spcPts val="600"/>
              </a:spcAft>
              <a:buClr>
                <a:srgbClr val="0078D3"/>
              </a:buClr>
              <a:buSzTx/>
              <a:buFont typeface="Segoe UI" panose="020B0502040204020203" pitchFamily="34" charset="0"/>
              <a:buChar char="⃣"/>
              <a:tabLst/>
              <a:defRPr/>
            </a:pPr>
            <a:r>
              <a:rPr kumimoji="0" lang="en-US" altLang="en-US" sz="1600" b="0" i="0" u="none" strike="noStrike" kern="1200" cap="none" spc="0" normalizeH="0" baseline="0" noProof="0">
                <a:ln>
                  <a:noFill/>
                </a:ln>
                <a:solidFill>
                  <a:srgbClr val="171717"/>
                </a:solidFill>
                <a:effectLst/>
                <a:uLnTx/>
                <a:uFillTx/>
                <a:latin typeface="Segoe UI" panose="020B0502040204020203" pitchFamily="34" charset="0"/>
                <a:ea typeface="+mn-ea"/>
                <a:cs typeface="Segoe UI" panose="020B0502040204020203" pitchFamily="34" charset="0"/>
              </a:rPr>
              <a:t>Governance </a:t>
            </a:r>
          </a:p>
          <a:p>
            <a:pPr marL="285750" marR="0" lvl="0" indent="-285750" algn="l" defTabSz="914400" rtl="0" eaLnBrk="0" fontAlgn="base" latinLnBrk="0" hangingPunct="0">
              <a:lnSpc>
                <a:spcPct val="100000"/>
              </a:lnSpc>
              <a:spcBef>
                <a:spcPct val="0"/>
              </a:spcBef>
              <a:spcAft>
                <a:spcPts val="600"/>
              </a:spcAft>
              <a:buClr>
                <a:srgbClr val="0078D3"/>
              </a:buClr>
              <a:buSzTx/>
              <a:buFont typeface="Segoe UI" panose="020B0502040204020203" pitchFamily="34" charset="0"/>
              <a:buChar char="⃣"/>
              <a:tabLst/>
              <a:defRPr/>
            </a:pPr>
            <a:r>
              <a:rPr kumimoji="0" lang="en-US" altLang="en-US" sz="1600" b="0" i="0" u="none" strike="noStrike" kern="1200" cap="none" spc="0" normalizeH="0" baseline="0" noProof="0">
                <a:ln>
                  <a:noFill/>
                </a:ln>
                <a:solidFill>
                  <a:srgbClr val="171717"/>
                </a:solidFill>
                <a:effectLst/>
                <a:uLnTx/>
                <a:uFillTx/>
                <a:latin typeface="Segoe UI" panose="020B0502040204020203" pitchFamily="34" charset="0"/>
                <a:ea typeface="+mn-ea"/>
                <a:cs typeface="Segoe UI" panose="020B0502040204020203" pitchFamily="34" charset="0"/>
              </a:rPr>
              <a:t>Management</a:t>
            </a:r>
          </a:p>
          <a:p>
            <a:pPr marL="285750" marR="0" lvl="0" indent="-285750" algn="l" defTabSz="914400" rtl="0" eaLnBrk="0" fontAlgn="base" latinLnBrk="0" hangingPunct="0">
              <a:lnSpc>
                <a:spcPct val="100000"/>
              </a:lnSpc>
              <a:spcBef>
                <a:spcPct val="0"/>
              </a:spcBef>
              <a:spcAft>
                <a:spcPts val="600"/>
              </a:spcAft>
              <a:buClr>
                <a:srgbClr val="0078D3"/>
              </a:buClr>
              <a:buSzTx/>
              <a:buFont typeface="Segoe UI" panose="020B0502040204020203" pitchFamily="34" charset="0"/>
              <a:buChar char="⃣"/>
              <a:tabLst/>
              <a:defRPr/>
            </a:pPr>
            <a:r>
              <a:rPr kumimoji="0" lang="en-US" altLang="en-US" sz="1600" b="0" i="0" u="none" strike="noStrike" kern="1200" cap="none" spc="0" normalizeH="0" baseline="0" noProof="0">
                <a:ln>
                  <a:noFill/>
                </a:ln>
                <a:solidFill>
                  <a:srgbClr val="171717"/>
                </a:solidFill>
                <a:effectLst/>
                <a:uLnTx/>
                <a:uFillTx/>
                <a:latin typeface="Segoe UI" panose="020B0502040204020203" pitchFamily="34" charset="0"/>
                <a:ea typeface="+mn-ea"/>
                <a:cs typeface="Segoe UI" panose="020B0502040204020203" pitchFamily="34" charset="0"/>
              </a:rPr>
              <a:t>Security</a:t>
            </a:r>
          </a:p>
          <a:p>
            <a:pPr marL="285750" marR="0" lvl="0" indent="-285750" algn="l" defTabSz="914400" rtl="0" eaLnBrk="0" fontAlgn="base" latinLnBrk="0" hangingPunct="0">
              <a:lnSpc>
                <a:spcPct val="100000"/>
              </a:lnSpc>
              <a:spcBef>
                <a:spcPct val="0"/>
              </a:spcBef>
              <a:spcAft>
                <a:spcPts val="600"/>
              </a:spcAft>
              <a:buClr>
                <a:srgbClr val="0078D3"/>
              </a:buClr>
              <a:buSzTx/>
              <a:buFont typeface="Segoe UI" panose="020B0502040204020203" pitchFamily="34" charset="0"/>
              <a:buChar char="⃣"/>
              <a:tabLst/>
              <a:defRPr/>
            </a:pPr>
            <a:r>
              <a:rPr kumimoji="0" lang="en-US" altLang="en-US" sz="1600" b="0" i="0" u="none" strike="noStrike" kern="1200" cap="none" spc="0" normalizeH="0" baseline="0" noProof="0">
                <a:ln>
                  <a:noFill/>
                </a:ln>
                <a:solidFill>
                  <a:srgbClr val="171717"/>
                </a:solidFill>
                <a:effectLst/>
                <a:uLnTx/>
                <a:uFillTx/>
                <a:latin typeface="Segoe UI" panose="020B0502040204020203" pitchFamily="34" charset="0"/>
                <a:ea typeface="+mn-ea"/>
                <a:cs typeface="Segoe UI" panose="020B0502040204020203" pitchFamily="34" charset="0"/>
              </a:rPr>
              <a:t>Platform automation and DevOps</a:t>
            </a:r>
            <a:endParaRPr kumimoji="0" lang="en-US" sz="1600" b="0" i="0" u="none" strike="noStrike" kern="1200" cap="none" spc="0" normalizeH="0" baseline="0" noProof="0">
              <a:ln>
                <a:noFill/>
              </a:ln>
              <a:solidFill>
                <a:srgbClr val="171717"/>
              </a:solidFill>
              <a:effectLst/>
              <a:uLnTx/>
              <a:uFillTx/>
              <a:latin typeface="Segoe UI" panose="020B0502040204020203" pitchFamily="34" charset="0"/>
              <a:ea typeface="+mn-ea"/>
              <a:cs typeface="Segoe UI" panose="020B0502040204020203" pitchFamily="34" charset="0"/>
            </a:endParaRPr>
          </a:p>
        </p:txBody>
      </p:sp>
      <p:grpSp>
        <p:nvGrpSpPr>
          <p:cNvPr id="9" name="Group 8">
            <a:extLst>
              <a:ext uri="{FF2B5EF4-FFF2-40B4-BE49-F238E27FC236}">
                <a16:creationId xmlns:a16="http://schemas.microsoft.com/office/drawing/2014/main" id="{0556B5F6-B2CF-446C-A024-DB4F48187974}"/>
              </a:ext>
              <a:ext uri="{C183D7F6-B498-43B3-948B-1728B52AA6E4}">
                <adec:decorative xmlns:adec="http://schemas.microsoft.com/office/drawing/2017/decorative" val="1"/>
              </a:ext>
            </a:extLst>
          </p:cNvPr>
          <p:cNvGrpSpPr/>
          <p:nvPr/>
        </p:nvGrpSpPr>
        <p:grpSpPr>
          <a:xfrm>
            <a:off x="7350059" y="2189247"/>
            <a:ext cx="4841942" cy="4451977"/>
            <a:chOff x="7350059" y="1521786"/>
            <a:chExt cx="4841942" cy="4451977"/>
          </a:xfrm>
        </p:grpSpPr>
        <p:sp>
          <p:nvSpPr>
            <p:cNvPr id="12" name="Rectangle 11">
              <a:extLst>
                <a:ext uri="{FF2B5EF4-FFF2-40B4-BE49-F238E27FC236}">
                  <a16:creationId xmlns:a16="http://schemas.microsoft.com/office/drawing/2014/main" id="{8713776B-F16F-46AB-8CFA-A609BF39D19C}"/>
                </a:ext>
              </a:extLst>
            </p:cNvPr>
            <p:cNvSpPr/>
            <p:nvPr/>
          </p:nvSpPr>
          <p:spPr bwMode="auto">
            <a:xfrm>
              <a:off x="7350059" y="1521786"/>
              <a:ext cx="4841942" cy="445197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13" name="Picture 12">
              <a:extLst>
                <a:ext uri="{FF2B5EF4-FFF2-40B4-BE49-F238E27FC236}">
                  <a16:creationId xmlns:a16="http://schemas.microsoft.com/office/drawing/2014/main" id="{0B50A127-3685-43A8-9165-227047A1280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550335" y="1768046"/>
              <a:ext cx="4490640" cy="3480056"/>
            </a:xfrm>
            <a:prstGeom prst="rect">
              <a:avLst/>
            </a:prstGeom>
          </p:spPr>
        </p:pic>
        <p:sp>
          <p:nvSpPr>
            <p:cNvPr id="7" name="Rectangle 6">
              <a:extLst>
                <a:ext uri="{FF2B5EF4-FFF2-40B4-BE49-F238E27FC236}">
                  <a16:creationId xmlns:a16="http://schemas.microsoft.com/office/drawing/2014/main" id="{B8A27BE1-CDFC-48E4-8261-8CFA6C629DD9}"/>
                </a:ext>
              </a:extLst>
            </p:cNvPr>
            <p:cNvSpPr/>
            <p:nvPr/>
          </p:nvSpPr>
          <p:spPr bwMode="auto">
            <a:xfrm>
              <a:off x="11673068" y="4838218"/>
              <a:ext cx="409884" cy="40988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6" name="Picture 5">
            <a:extLst>
              <a:ext uri="{FF2B5EF4-FFF2-40B4-BE49-F238E27FC236}">
                <a16:creationId xmlns:a16="http://schemas.microsoft.com/office/drawing/2014/main" id="{A5DC3C9F-F661-432F-88BD-BBC98DCD66E2}"/>
              </a:ext>
              <a:ext uri="{C183D7F6-B498-43B3-948B-1728B52AA6E4}">
                <adec:decorative xmlns:adec="http://schemas.microsoft.com/office/drawing/2017/decorative" val="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325474" y="1478079"/>
            <a:ext cx="2087952" cy="2139010"/>
          </a:xfrm>
          <a:prstGeom prst="rect">
            <a:avLst/>
          </a:prstGeom>
        </p:spPr>
      </p:pic>
      <p:sp>
        <p:nvSpPr>
          <p:cNvPr id="10" name="Rectangle 9">
            <a:extLst>
              <a:ext uri="{FF2B5EF4-FFF2-40B4-BE49-F238E27FC236}">
                <a16:creationId xmlns:a16="http://schemas.microsoft.com/office/drawing/2014/main" id="{1AC7EADB-AD70-4B05-90F9-08052C9ECB33}"/>
              </a:ext>
              <a:ext uri="{C183D7F6-B498-43B3-948B-1728B52AA6E4}">
                <adec:decorative xmlns:adec="http://schemas.microsoft.com/office/drawing/2017/decorative" val="1"/>
              </a:ext>
            </a:extLst>
          </p:cNvPr>
          <p:cNvSpPr/>
          <p:nvPr/>
        </p:nvSpPr>
        <p:spPr bwMode="auto">
          <a:xfrm>
            <a:off x="7170516" y="2403475"/>
            <a:ext cx="4912435" cy="4116023"/>
          </a:xfrm>
          <a:prstGeom prst="rect">
            <a:avLst/>
          </a:prstGeom>
          <a:gradFill>
            <a:gsLst>
              <a:gs pos="9000">
                <a:schemeClr val="bg1"/>
              </a:gs>
              <a:gs pos="85000">
                <a:schemeClr val="bg1">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2" name="Group 21" descr="Right facing arrow">
            <a:extLst>
              <a:ext uri="{FF2B5EF4-FFF2-40B4-BE49-F238E27FC236}">
                <a16:creationId xmlns:a16="http://schemas.microsoft.com/office/drawing/2014/main" id="{D554F58E-8E5E-4C36-9B8D-F658BA580786}"/>
              </a:ext>
            </a:extLst>
          </p:cNvPr>
          <p:cNvGrpSpPr/>
          <p:nvPr/>
        </p:nvGrpSpPr>
        <p:grpSpPr>
          <a:xfrm>
            <a:off x="5160971" y="2739065"/>
            <a:ext cx="4093066" cy="449288"/>
            <a:chOff x="4230547" y="2739065"/>
            <a:chExt cx="4093066" cy="449288"/>
          </a:xfrm>
        </p:grpSpPr>
        <p:sp>
          <p:nvSpPr>
            <p:cNvPr id="20" name="Graphic 41">
              <a:extLst>
                <a:ext uri="{FF2B5EF4-FFF2-40B4-BE49-F238E27FC236}">
                  <a16:creationId xmlns:a16="http://schemas.microsoft.com/office/drawing/2014/main" id="{2915DD6C-0BD6-4580-A7B7-CA08BCCFC4C9}"/>
                </a:ext>
              </a:extLst>
            </p:cNvPr>
            <p:cNvSpPr/>
            <p:nvPr/>
          </p:nvSpPr>
          <p:spPr>
            <a:xfrm>
              <a:off x="8113070" y="2739065"/>
              <a:ext cx="210543" cy="449288"/>
            </a:xfrm>
            <a:custGeom>
              <a:avLst/>
              <a:gdLst>
                <a:gd name="connsiteX0" fmla="*/ 0 w 534790"/>
                <a:gd name="connsiteY0" fmla="*/ 0 h 1069581"/>
                <a:gd name="connsiteX1" fmla="*/ 534791 w 534790"/>
                <a:gd name="connsiteY1" fmla="*/ 534791 h 1069581"/>
                <a:gd name="connsiteX2" fmla="*/ 0 w 534790"/>
                <a:gd name="connsiteY2" fmla="*/ 1069581 h 1069581"/>
              </a:gdLst>
              <a:ahLst/>
              <a:cxnLst>
                <a:cxn ang="0">
                  <a:pos x="connsiteX0" y="connsiteY0"/>
                </a:cxn>
                <a:cxn ang="0">
                  <a:pos x="connsiteX1" y="connsiteY1"/>
                </a:cxn>
                <a:cxn ang="0">
                  <a:pos x="connsiteX2" y="connsiteY2"/>
                </a:cxn>
              </a:cxnLst>
              <a:rect l="l" t="t" r="r" b="b"/>
              <a:pathLst>
                <a:path w="534790" h="1069581">
                  <a:moveTo>
                    <a:pt x="0" y="0"/>
                  </a:moveTo>
                  <a:lnTo>
                    <a:pt x="534791" y="534791"/>
                  </a:lnTo>
                  <a:lnTo>
                    <a:pt x="0" y="1069581"/>
                  </a:lnTo>
                </a:path>
              </a:pathLst>
            </a:custGeom>
            <a:noFill/>
            <a:ln w="38100" cap="flat">
              <a:solidFill>
                <a:schemeClr val="tx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cxnSp>
          <p:nvCxnSpPr>
            <p:cNvPr id="18" name="Straight Connector 17">
              <a:extLst>
                <a:ext uri="{FF2B5EF4-FFF2-40B4-BE49-F238E27FC236}">
                  <a16:creationId xmlns:a16="http://schemas.microsoft.com/office/drawing/2014/main" id="{51DF2B1F-CBA6-49C9-9827-D83B81750600}"/>
                </a:ext>
              </a:extLst>
            </p:cNvPr>
            <p:cNvCxnSpPr>
              <a:cxnSpLocks/>
            </p:cNvCxnSpPr>
            <p:nvPr/>
          </p:nvCxnSpPr>
          <p:spPr>
            <a:xfrm>
              <a:off x="4230547" y="2963709"/>
              <a:ext cx="4072078" cy="0"/>
            </a:xfrm>
            <a:prstGeom prst="line">
              <a:avLst/>
            </a:prstGeom>
            <a:ln w="381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4" name="TextBox 13">
            <a:extLst>
              <a:ext uri="{FF2B5EF4-FFF2-40B4-BE49-F238E27FC236}">
                <a16:creationId xmlns:a16="http://schemas.microsoft.com/office/drawing/2014/main" id="{A91F35C4-C1B8-46B3-93B7-A37C17A3213A}"/>
              </a:ext>
            </a:extLst>
          </p:cNvPr>
          <p:cNvSpPr txBox="1"/>
          <p:nvPr/>
        </p:nvSpPr>
        <p:spPr>
          <a:xfrm>
            <a:off x="8475718" y="1680827"/>
            <a:ext cx="3124089" cy="492443"/>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Target end state</a:t>
            </a:r>
            <a:r>
              <a:rPr kumimoji="0" lang="en-US" sz="1600" b="0" i="0" u="none" strike="noStrike" kern="1200" cap="none" spc="0" normalizeH="0" baseline="0" noProof="0">
                <a:ln>
                  <a:noFill/>
                </a:ln>
                <a:solidFill>
                  <a:srgbClr val="000000"/>
                </a:solidFill>
                <a:effectLst/>
                <a:uLnTx/>
                <a:uFillTx/>
                <a:latin typeface="Segoe UI"/>
                <a:ea typeface="+mn-ea"/>
                <a:cs typeface="+mn-cs"/>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78D3"/>
                </a:solidFill>
                <a:effectLst/>
                <a:uLnTx/>
                <a:uFillTx/>
                <a:latin typeface="Segoe UI Semibold"/>
                <a:ea typeface="+mn-ea"/>
                <a:cs typeface="+mn-cs"/>
              </a:rPr>
              <a:t>ALZ conceptual architecture</a:t>
            </a:r>
          </a:p>
        </p:txBody>
      </p:sp>
      <p:cxnSp>
        <p:nvCxnSpPr>
          <p:cNvPr id="27" name="Straight Connector 26">
            <a:extLst>
              <a:ext uri="{FF2B5EF4-FFF2-40B4-BE49-F238E27FC236}">
                <a16:creationId xmlns:a16="http://schemas.microsoft.com/office/drawing/2014/main" id="{D17CE021-13CC-40CF-A17F-83D1298D0937}"/>
              </a:ext>
              <a:ext uri="{C183D7F6-B498-43B3-948B-1728B52AA6E4}">
                <adec:decorative xmlns:adec="http://schemas.microsoft.com/office/drawing/2017/decorative" val="1"/>
              </a:ext>
            </a:extLst>
          </p:cNvPr>
          <p:cNvCxnSpPr>
            <a:cxnSpLocks/>
            <a:endCxn id="31" idx="0"/>
          </p:cNvCxnSpPr>
          <p:nvPr/>
        </p:nvCxnSpPr>
        <p:spPr>
          <a:xfrm flipV="1">
            <a:off x="4230547" y="3930194"/>
            <a:ext cx="2281876" cy="2"/>
          </a:xfrm>
          <a:prstGeom prst="line">
            <a:avLst/>
          </a:prstGeom>
          <a:ln w="381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1" name="Arc 30" descr="Circular cycle arrow 1">
            <a:extLst>
              <a:ext uri="{FF2B5EF4-FFF2-40B4-BE49-F238E27FC236}">
                <a16:creationId xmlns:a16="http://schemas.microsoft.com/office/drawing/2014/main" id="{67D22157-04EA-4BA5-87A7-67CF02A38C04}"/>
              </a:ext>
            </a:extLst>
          </p:cNvPr>
          <p:cNvSpPr/>
          <p:nvPr/>
        </p:nvSpPr>
        <p:spPr>
          <a:xfrm>
            <a:off x="5564824" y="3930194"/>
            <a:ext cx="1895199" cy="1895199"/>
          </a:xfrm>
          <a:prstGeom prst="arc">
            <a:avLst>
              <a:gd name="adj1" fmla="val 16200000"/>
              <a:gd name="adj2" fmla="val 4115324"/>
            </a:avLst>
          </a:prstGeom>
          <a:noFill/>
          <a:ln w="381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45" name="TextBox 44">
            <a:extLst>
              <a:ext uri="{FF2B5EF4-FFF2-40B4-BE49-F238E27FC236}">
                <a16:creationId xmlns:a16="http://schemas.microsoft.com/office/drawing/2014/main" id="{EC6A8F7A-2F73-4B16-A083-CFA7736412E3}"/>
              </a:ext>
            </a:extLst>
          </p:cNvPr>
          <p:cNvSpPr txBox="1"/>
          <p:nvPr/>
        </p:nvSpPr>
        <p:spPr>
          <a:xfrm>
            <a:off x="6690818" y="4783240"/>
            <a:ext cx="1407815" cy="332399"/>
          </a:xfrm>
          <a:prstGeom prst="rect">
            <a:avLst/>
          </a:prstGeom>
          <a:solidFill>
            <a:srgbClr val="FFFFFF"/>
          </a:solidFill>
        </p:spPr>
        <p:txBody>
          <a:bodyPr wrap="square" lIns="91440" tIns="0" rIns="9144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078D3"/>
                </a:solidFill>
                <a:effectLst/>
                <a:uLnTx/>
                <a:uFillTx/>
                <a:latin typeface="Segoe UI Semibold"/>
                <a:ea typeface="+mn-ea"/>
                <a:cs typeface="+mn-cs"/>
              </a:rPr>
              <a:t>Small implementation</a:t>
            </a:r>
          </a:p>
        </p:txBody>
      </p:sp>
      <p:sp>
        <p:nvSpPr>
          <p:cNvPr id="41" name="Arc 40" descr="Circular cycle arrow 2&#10;">
            <a:extLst>
              <a:ext uri="{FF2B5EF4-FFF2-40B4-BE49-F238E27FC236}">
                <a16:creationId xmlns:a16="http://schemas.microsoft.com/office/drawing/2014/main" id="{B5DE5FA4-C5DB-4B70-82AC-A8E4044A8824}"/>
              </a:ext>
            </a:extLst>
          </p:cNvPr>
          <p:cNvSpPr/>
          <p:nvPr/>
        </p:nvSpPr>
        <p:spPr>
          <a:xfrm>
            <a:off x="5564824" y="3930194"/>
            <a:ext cx="1895199" cy="1895199"/>
          </a:xfrm>
          <a:prstGeom prst="arc">
            <a:avLst>
              <a:gd name="adj1" fmla="val 5382306"/>
              <a:gd name="adj2" fmla="val 13572550"/>
            </a:avLst>
          </a:prstGeom>
          <a:noFill/>
          <a:ln w="381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46" name="TextBox 45">
            <a:extLst>
              <a:ext uri="{FF2B5EF4-FFF2-40B4-BE49-F238E27FC236}">
                <a16:creationId xmlns:a16="http://schemas.microsoft.com/office/drawing/2014/main" id="{5F214E91-4F9D-4022-AD80-F42A9870ABAD}"/>
              </a:ext>
            </a:extLst>
          </p:cNvPr>
          <p:cNvSpPr txBox="1"/>
          <p:nvPr/>
        </p:nvSpPr>
        <p:spPr>
          <a:xfrm>
            <a:off x="4914104" y="4783240"/>
            <a:ext cx="1407815" cy="332399"/>
          </a:xfrm>
          <a:prstGeom prst="rect">
            <a:avLst/>
          </a:prstGeom>
          <a:solidFill>
            <a:srgbClr val="FFFFFF"/>
          </a:solidFill>
        </p:spPr>
        <p:txBody>
          <a:bodyPr wrap="square" lIns="91440" tIns="0" rIns="9144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078D3"/>
                </a:solidFill>
                <a:effectLst/>
                <a:uLnTx/>
                <a:uFillTx/>
                <a:latin typeface="Segoe UI Semibold"/>
                <a:ea typeface="+mn-ea"/>
                <a:cs typeface="+mn-cs"/>
              </a:rPr>
              <a:t>Iterate</a:t>
            </a:r>
            <a:br>
              <a:rPr kumimoji="0" lang="en-US" sz="1200" b="0" i="0" u="none" strike="noStrike" kern="1200" cap="none" spc="0" normalizeH="0" baseline="0" noProof="0">
                <a:ln>
                  <a:noFill/>
                </a:ln>
                <a:solidFill>
                  <a:srgbClr val="0078D3"/>
                </a:solidFill>
                <a:effectLst/>
                <a:uLnTx/>
                <a:uFillTx/>
                <a:latin typeface="Segoe UI Semibold"/>
                <a:ea typeface="+mn-ea"/>
                <a:cs typeface="+mn-cs"/>
              </a:rPr>
            </a:br>
            <a:r>
              <a:rPr kumimoji="0" lang="en-US" sz="1200" b="0" i="0" u="none" strike="noStrike" kern="1200" cap="none" spc="0" normalizeH="0" baseline="0" noProof="0">
                <a:ln>
                  <a:noFill/>
                </a:ln>
                <a:solidFill>
                  <a:srgbClr val="0078D3"/>
                </a:solidFill>
                <a:effectLst/>
                <a:uLnTx/>
                <a:uFillTx/>
                <a:latin typeface="Segoe UI Semibold"/>
                <a:ea typeface="+mn-ea"/>
                <a:cs typeface="+mn-cs"/>
              </a:rPr>
              <a:t>and check</a:t>
            </a:r>
          </a:p>
        </p:txBody>
      </p:sp>
      <p:grpSp>
        <p:nvGrpSpPr>
          <p:cNvPr id="32" name="Group 31" descr="Right facing arrow&#10;">
            <a:extLst>
              <a:ext uri="{FF2B5EF4-FFF2-40B4-BE49-F238E27FC236}">
                <a16:creationId xmlns:a16="http://schemas.microsoft.com/office/drawing/2014/main" id="{FD0AFC57-C7A7-480D-BBE4-188EE5D3B5FD}"/>
              </a:ext>
            </a:extLst>
          </p:cNvPr>
          <p:cNvGrpSpPr/>
          <p:nvPr/>
        </p:nvGrpSpPr>
        <p:grpSpPr>
          <a:xfrm>
            <a:off x="6512423" y="3707466"/>
            <a:ext cx="2741614" cy="449288"/>
            <a:chOff x="5581999" y="2739065"/>
            <a:chExt cx="2741614" cy="449288"/>
          </a:xfrm>
        </p:grpSpPr>
        <p:sp>
          <p:nvSpPr>
            <p:cNvPr id="33" name="Graphic 41">
              <a:extLst>
                <a:ext uri="{FF2B5EF4-FFF2-40B4-BE49-F238E27FC236}">
                  <a16:creationId xmlns:a16="http://schemas.microsoft.com/office/drawing/2014/main" id="{19A74DFF-889A-415C-92CA-D95DEF9BC6FF}"/>
                </a:ext>
              </a:extLst>
            </p:cNvPr>
            <p:cNvSpPr/>
            <p:nvPr/>
          </p:nvSpPr>
          <p:spPr>
            <a:xfrm>
              <a:off x="8113070" y="2739065"/>
              <a:ext cx="210543" cy="449288"/>
            </a:xfrm>
            <a:custGeom>
              <a:avLst/>
              <a:gdLst>
                <a:gd name="connsiteX0" fmla="*/ 0 w 534790"/>
                <a:gd name="connsiteY0" fmla="*/ 0 h 1069581"/>
                <a:gd name="connsiteX1" fmla="*/ 534791 w 534790"/>
                <a:gd name="connsiteY1" fmla="*/ 534791 h 1069581"/>
                <a:gd name="connsiteX2" fmla="*/ 0 w 534790"/>
                <a:gd name="connsiteY2" fmla="*/ 1069581 h 1069581"/>
              </a:gdLst>
              <a:ahLst/>
              <a:cxnLst>
                <a:cxn ang="0">
                  <a:pos x="connsiteX0" y="connsiteY0"/>
                </a:cxn>
                <a:cxn ang="0">
                  <a:pos x="connsiteX1" y="connsiteY1"/>
                </a:cxn>
                <a:cxn ang="0">
                  <a:pos x="connsiteX2" y="connsiteY2"/>
                </a:cxn>
              </a:cxnLst>
              <a:rect l="l" t="t" r="r" b="b"/>
              <a:pathLst>
                <a:path w="534790" h="1069581">
                  <a:moveTo>
                    <a:pt x="0" y="0"/>
                  </a:moveTo>
                  <a:lnTo>
                    <a:pt x="534791" y="534791"/>
                  </a:lnTo>
                  <a:lnTo>
                    <a:pt x="0" y="1069581"/>
                  </a:lnTo>
                </a:path>
              </a:pathLst>
            </a:custGeom>
            <a:noFill/>
            <a:ln w="38100" cap="flat">
              <a:solidFill>
                <a:schemeClr val="tx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cxnSp>
          <p:nvCxnSpPr>
            <p:cNvPr id="34" name="Straight Connector 33">
              <a:extLst>
                <a:ext uri="{FF2B5EF4-FFF2-40B4-BE49-F238E27FC236}">
                  <a16:creationId xmlns:a16="http://schemas.microsoft.com/office/drawing/2014/main" id="{785775CA-F843-4FE9-A96E-7078274C37C4}"/>
                </a:ext>
              </a:extLst>
            </p:cNvPr>
            <p:cNvCxnSpPr>
              <a:cxnSpLocks/>
            </p:cNvCxnSpPr>
            <p:nvPr/>
          </p:nvCxnSpPr>
          <p:spPr>
            <a:xfrm>
              <a:off x="5581999" y="2963709"/>
              <a:ext cx="2720626" cy="0"/>
            </a:xfrm>
            <a:prstGeom prst="line">
              <a:avLst/>
            </a:prstGeom>
            <a:ln w="381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43" name="Graphic 41">
            <a:extLst>
              <a:ext uri="{FF2B5EF4-FFF2-40B4-BE49-F238E27FC236}">
                <a16:creationId xmlns:a16="http://schemas.microsoft.com/office/drawing/2014/main" id="{A0490C4D-DF7B-4CFE-A34E-844808F27F3B}"/>
              </a:ext>
              <a:ext uri="{C183D7F6-B498-43B3-948B-1728B52AA6E4}">
                <adec:decorative xmlns:adec="http://schemas.microsoft.com/office/drawing/2017/decorative" val="1"/>
              </a:ext>
            </a:extLst>
          </p:cNvPr>
          <p:cNvSpPr/>
          <p:nvPr/>
        </p:nvSpPr>
        <p:spPr>
          <a:xfrm rot="18900000">
            <a:off x="5758924" y="4096320"/>
            <a:ext cx="134061" cy="286080"/>
          </a:xfrm>
          <a:custGeom>
            <a:avLst/>
            <a:gdLst>
              <a:gd name="connsiteX0" fmla="*/ 0 w 534790"/>
              <a:gd name="connsiteY0" fmla="*/ 0 h 1069581"/>
              <a:gd name="connsiteX1" fmla="*/ 534791 w 534790"/>
              <a:gd name="connsiteY1" fmla="*/ 534791 h 1069581"/>
              <a:gd name="connsiteX2" fmla="*/ 0 w 534790"/>
              <a:gd name="connsiteY2" fmla="*/ 1069581 h 1069581"/>
            </a:gdLst>
            <a:ahLst/>
            <a:cxnLst>
              <a:cxn ang="0">
                <a:pos x="connsiteX0" y="connsiteY0"/>
              </a:cxn>
              <a:cxn ang="0">
                <a:pos x="connsiteX1" y="connsiteY1"/>
              </a:cxn>
              <a:cxn ang="0">
                <a:pos x="connsiteX2" y="connsiteY2"/>
              </a:cxn>
            </a:cxnLst>
            <a:rect l="l" t="t" r="r" b="b"/>
            <a:pathLst>
              <a:path w="534790" h="1069581">
                <a:moveTo>
                  <a:pt x="0" y="0"/>
                </a:moveTo>
                <a:lnTo>
                  <a:pt x="534791" y="534791"/>
                </a:lnTo>
                <a:lnTo>
                  <a:pt x="0" y="1069581"/>
                </a:lnTo>
              </a:path>
            </a:pathLst>
          </a:custGeom>
          <a:noFill/>
          <a:ln w="38100" cap="flat">
            <a:solidFill>
              <a:schemeClr val="tx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44" name="Graphic 41">
            <a:extLst>
              <a:ext uri="{FF2B5EF4-FFF2-40B4-BE49-F238E27FC236}">
                <a16:creationId xmlns:a16="http://schemas.microsoft.com/office/drawing/2014/main" id="{9177C6A7-17E3-4594-A1EF-564A2852AB6E}"/>
              </a:ext>
              <a:ext uri="{C183D7F6-B498-43B3-948B-1728B52AA6E4}">
                <adec:decorative xmlns:adec="http://schemas.microsoft.com/office/drawing/2017/decorative" val="1"/>
              </a:ext>
            </a:extLst>
          </p:cNvPr>
          <p:cNvSpPr/>
          <p:nvPr/>
        </p:nvSpPr>
        <p:spPr>
          <a:xfrm rot="8952158">
            <a:off x="6852047" y="5597972"/>
            <a:ext cx="134061" cy="286080"/>
          </a:xfrm>
          <a:custGeom>
            <a:avLst/>
            <a:gdLst>
              <a:gd name="connsiteX0" fmla="*/ 0 w 534790"/>
              <a:gd name="connsiteY0" fmla="*/ 0 h 1069581"/>
              <a:gd name="connsiteX1" fmla="*/ 534791 w 534790"/>
              <a:gd name="connsiteY1" fmla="*/ 534791 h 1069581"/>
              <a:gd name="connsiteX2" fmla="*/ 0 w 534790"/>
              <a:gd name="connsiteY2" fmla="*/ 1069581 h 1069581"/>
            </a:gdLst>
            <a:ahLst/>
            <a:cxnLst>
              <a:cxn ang="0">
                <a:pos x="connsiteX0" y="connsiteY0"/>
              </a:cxn>
              <a:cxn ang="0">
                <a:pos x="connsiteX1" y="connsiteY1"/>
              </a:cxn>
              <a:cxn ang="0">
                <a:pos x="connsiteX2" y="connsiteY2"/>
              </a:cxn>
            </a:cxnLst>
            <a:rect l="l" t="t" r="r" b="b"/>
            <a:pathLst>
              <a:path w="534790" h="1069581">
                <a:moveTo>
                  <a:pt x="0" y="0"/>
                </a:moveTo>
                <a:lnTo>
                  <a:pt x="534791" y="534791"/>
                </a:lnTo>
                <a:lnTo>
                  <a:pt x="0" y="1069581"/>
                </a:lnTo>
              </a:path>
            </a:pathLst>
          </a:custGeom>
          <a:noFill/>
          <a:ln w="38100" cap="flat">
            <a:solidFill>
              <a:schemeClr val="tx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24" name="TextBox 23">
            <a:extLst>
              <a:ext uri="{FF2B5EF4-FFF2-40B4-BE49-F238E27FC236}">
                <a16:creationId xmlns:a16="http://schemas.microsoft.com/office/drawing/2014/main" id="{EDC0162C-5B15-4849-9304-18D7297ACE90}"/>
              </a:ext>
            </a:extLst>
          </p:cNvPr>
          <p:cNvSpPr txBox="1"/>
          <p:nvPr/>
        </p:nvSpPr>
        <p:spPr>
          <a:xfrm>
            <a:off x="4193289" y="2838728"/>
            <a:ext cx="1728216" cy="221599"/>
          </a:xfrm>
          <a:prstGeom prst="rect">
            <a:avLst/>
          </a:prstGeom>
          <a:solidFill>
            <a:srgbClr val="FFFFFF"/>
          </a:solidFill>
        </p:spPr>
        <p:txBody>
          <a:bodyPr wrap="square" lIns="91440" tIns="0" rIns="91440" bIns="0"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0078D3"/>
                </a:solidFill>
                <a:effectLst/>
                <a:uLnTx/>
                <a:uFillTx/>
                <a:latin typeface="Segoe UI Semibold"/>
                <a:ea typeface="+mn-ea"/>
                <a:cs typeface="+mn-cs"/>
              </a:rPr>
              <a:t>Check all boxes</a:t>
            </a:r>
          </a:p>
        </p:txBody>
      </p:sp>
      <p:sp>
        <p:nvSpPr>
          <p:cNvPr id="28" name="TextBox 27">
            <a:extLst>
              <a:ext uri="{FF2B5EF4-FFF2-40B4-BE49-F238E27FC236}">
                <a16:creationId xmlns:a16="http://schemas.microsoft.com/office/drawing/2014/main" id="{86F73137-FDD3-41FC-8A0A-67E37949D0F1}"/>
              </a:ext>
            </a:extLst>
          </p:cNvPr>
          <p:cNvSpPr txBox="1"/>
          <p:nvPr/>
        </p:nvSpPr>
        <p:spPr>
          <a:xfrm>
            <a:off x="4193289" y="3805214"/>
            <a:ext cx="1732269" cy="221599"/>
          </a:xfrm>
          <a:prstGeom prst="rect">
            <a:avLst/>
          </a:prstGeom>
          <a:solidFill>
            <a:srgbClr val="FFFFFF"/>
          </a:solidFill>
        </p:spPr>
        <p:txBody>
          <a:bodyPr wrap="none" lIns="91440" tIns="0" rIns="91440" bIns="0"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0078D3"/>
                </a:solidFill>
                <a:effectLst/>
                <a:uLnTx/>
                <a:uFillTx/>
                <a:latin typeface="Segoe UI Semibold"/>
                <a:ea typeface="+mn-ea"/>
                <a:cs typeface="+mn-cs"/>
              </a:rPr>
              <a:t>Check few boxes</a:t>
            </a:r>
          </a:p>
        </p:txBody>
      </p:sp>
      <p:sp>
        <p:nvSpPr>
          <p:cNvPr id="47" name="Rectangle 46">
            <a:extLst>
              <a:ext uri="{FF2B5EF4-FFF2-40B4-BE49-F238E27FC236}">
                <a16:creationId xmlns:a16="http://schemas.microsoft.com/office/drawing/2014/main" id="{5E369970-4B98-409E-9230-EC935C63DE75}"/>
              </a:ext>
              <a:ext uri="{C183D7F6-B498-43B3-948B-1728B52AA6E4}">
                <adec:decorative xmlns:adec="http://schemas.microsoft.com/office/drawing/2017/decorative" val="1"/>
              </a:ext>
            </a:extLst>
          </p:cNvPr>
          <p:cNvSpPr/>
          <p:nvPr/>
        </p:nvSpPr>
        <p:spPr bwMode="auto">
          <a:xfrm>
            <a:off x="7350059" y="3757548"/>
            <a:ext cx="1689143" cy="345291"/>
          </a:xfrm>
          <a:prstGeom prst="rect">
            <a:avLst/>
          </a:prstGeom>
          <a:solidFill>
            <a:schemeClr val="bg1"/>
          </a:solidFill>
          <a:ln>
            <a:noFill/>
            <a:headEnd type="none" w="med" len="med"/>
            <a:tailEnd type="none" w="med" len="med"/>
          </a:ln>
          <a:effectLst>
            <a:softEdge rad="6350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7" name="TextBox 36">
            <a:extLst>
              <a:ext uri="{FF2B5EF4-FFF2-40B4-BE49-F238E27FC236}">
                <a16:creationId xmlns:a16="http://schemas.microsoft.com/office/drawing/2014/main" id="{434F8027-2488-40D0-8020-17D02BD5DFED}"/>
              </a:ext>
            </a:extLst>
          </p:cNvPr>
          <p:cNvSpPr txBox="1"/>
          <p:nvPr/>
        </p:nvSpPr>
        <p:spPr>
          <a:xfrm>
            <a:off x="7394725" y="3805214"/>
            <a:ext cx="1598579" cy="221599"/>
          </a:xfrm>
          <a:prstGeom prst="rect">
            <a:avLst/>
          </a:prstGeom>
          <a:noFill/>
        </p:spPr>
        <p:txBody>
          <a:bodyPr wrap="square" lIns="91440" tIns="0" rIns="9144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0078D3"/>
                </a:solidFill>
                <a:effectLst/>
                <a:uLnTx/>
                <a:uFillTx/>
                <a:latin typeface="Segoe UI Semibold"/>
                <a:ea typeface="+mn-ea"/>
                <a:cs typeface="+mn-cs"/>
              </a:rPr>
              <a:t>Check all boxes</a:t>
            </a:r>
          </a:p>
        </p:txBody>
      </p:sp>
    </p:spTree>
    <p:extLst>
      <p:ext uri="{BB962C8B-B14F-4D97-AF65-F5344CB8AC3E}">
        <p14:creationId xmlns:p14="http://schemas.microsoft.com/office/powerpoint/2010/main" val="26045957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anim calcmode="lin" valueType="num">
                                      <p:cBhvr>
                                        <p:cTn id="8" dur="500" fill="hold"/>
                                        <p:tgtEl>
                                          <p:spTgt spid="6"/>
                                        </p:tgtEl>
                                        <p:attrNameLst>
                                          <p:attrName>ppt_x</p:attrName>
                                        </p:attrNameLst>
                                      </p:cBhvr>
                                      <p:tavLst>
                                        <p:tav tm="0">
                                          <p:val>
                                            <p:strVal val="#ppt_x"/>
                                          </p:val>
                                        </p:tav>
                                        <p:tav tm="100000">
                                          <p:val>
                                            <p:strVal val="#ppt_x"/>
                                          </p:val>
                                        </p:tav>
                                      </p:tavLst>
                                    </p:anim>
                                    <p:anim calcmode="lin" valueType="num">
                                      <p:cBhvr>
                                        <p:cTn id="9" dur="5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0" presetClass="entr" presetSubtype="0" fill="hold" grpId="0" nodeType="afterEffect">
                                  <p:stCondLst>
                                    <p:cond delay="50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500"/>
                                        <p:tgtEl>
                                          <p:spTgt spid="24"/>
                                        </p:tgtEl>
                                      </p:cBhvr>
                                    </p:animEffect>
                                  </p:childTnLst>
                                </p:cTn>
                              </p:par>
                            </p:childTnLst>
                          </p:cTn>
                        </p:par>
                        <p:par>
                          <p:cTn id="14" fill="hold">
                            <p:stCondLst>
                              <p:cond delay="1500"/>
                            </p:stCondLst>
                            <p:childTnLst>
                              <p:par>
                                <p:cTn id="15" presetID="22" presetClass="entr" presetSubtype="8" fill="hold" nodeType="after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wipe(left)">
                                      <p:cBhvr>
                                        <p:cTn id="17" dur="500"/>
                                        <p:tgtEl>
                                          <p:spTgt spid="22"/>
                                        </p:tgtEl>
                                      </p:cBhvr>
                                    </p:animEffect>
                                  </p:childTnLst>
                                </p:cTn>
                              </p:par>
                            </p:childTnLst>
                          </p:cTn>
                        </p:par>
                        <p:par>
                          <p:cTn id="18" fill="hold">
                            <p:stCondLst>
                              <p:cond delay="2000"/>
                            </p:stCondLst>
                            <p:childTnLst>
                              <p:par>
                                <p:cTn id="19" presetID="10" presetClass="entr" presetSubtype="0" fill="hold" grpId="0" nodeType="after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par>
                                <p:cTn id="22" presetID="10" presetClass="entr" presetSubtype="0" fill="hold"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par>
                                <p:cTn id="25" presetID="42"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anim calcmode="lin" valueType="num">
                                      <p:cBhvr>
                                        <p:cTn id="28" dur="500" fill="hold"/>
                                        <p:tgtEl>
                                          <p:spTgt spid="14"/>
                                        </p:tgtEl>
                                        <p:attrNameLst>
                                          <p:attrName>ppt_x</p:attrName>
                                        </p:attrNameLst>
                                      </p:cBhvr>
                                      <p:tavLst>
                                        <p:tav tm="0">
                                          <p:val>
                                            <p:strVal val="#ppt_x"/>
                                          </p:val>
                                        </p:tav>
                                        <p:tav tm="100000">
                                          <p:val>
                                            <p:strVal val="#ppt_x"/>
                                          </p:val>
                                        </p:tav>
                                      </p:tavLst>
                                    </p:anim>
                                    <p:anim calcmode="lin" valueType="num">
                                      <p:cBhvr>
                                        <p:cTn id="29" dur="500" fill="hold"/>
                                        <p:tgtEl>
                                          <p:spTgt spid="14"/>
                                        </p:tgtEl>
                                        <p:attrNameLst>
                                          <p:attrName>ppt_y</p:attrName>
                                        </p:attrNameLst>
                                      </p:cBhvr>
                                      <p:tavLst>
                                        <p:tav tm="0">
                                          <p:val>
                                            <p:strVal val="#ppt_y+.1"/>
                                          </p:val>
                                        </p:tav>
                                        <p:tav tm="100000">
                                          <p:val>
                                            <p:strVal val="#ppt_y"/>
                                          </p:val>
                                        </p:tav>
                                      </p:tavLst>
                                    </p:anim>
                                  </p:childTnLst>
                                </p:cTn>
                              </p:par>
                            </p:childTnLst>
                          </p:cTn>
                        </p:par>
                        <p:par>
                          <p:cTn id="30" fill="hold">
                            <p:stCondLst>
                              <p:cond delay="2500"/>
                            </p:stCondLst>
                            <p:childTnLst>
                              <p:par>
                                <p:cTn id="31" presetID="10" presetClass="entr" presetSubtype="0" fill="hold" grpId="0" nodeType="afterEffect">
                                  <p:stCondLst>
                                    <p:cond delay="750"/>
                                  </p:stCondLst>
                                  <p:childTnLst>
                                    <p:set>
                                      <p:cBhvr>
                                        <p:cTn id="32" dur="1" fill="hold">
                                          <p:stCondLst>
                                            <p:cond delay="0"/>
                                          </p:stCondLst>
                                        </p:cTn>
                                        <p:tgtEl>
                                          <p:spTgt spid="28"/>
                                        </p:tgtEl>
                                        <p:attrNameLst>
                                          <p:attrName>style.visibility</p:attrName>
                                        </p:attrNameLst>
                                      </p:cBhvr>
                                      <p:to>
                                        <p:strVal val="visible"/>
                                      </p:to>
                                    </p:set>
                                    <p:animEffect transition="in" filter="fade">
                                      <p:cBhvr>
                                        <p:cTn id="33" dur="500"/>
                                        <p:tgtEl>
                                          <p:spTgt spid="28"/>
                                        </p:tgtEl>
                                      </p:cBhvr>
                                    </p:animEffect>
                                  </p:childTnLst>
                                </p:cTn>
                              </p:par>
                            </p:childTnLst>
                          </p:cTn>
                        </p:par>
                        <p:par>
                          <p:cTn id="34" fill="hold">
                            <p:stCondLst>
                              <p:cond delay="3750"/>
                            </p:stCondLst>
                            <p:childTnLst>
                              <p:par>
                                <p:cTn id="35" presetID="22" presetClass="entr" presetSubtype="8" fill="hold" nodeType="afterEffect">
                                  <p:stCondLst>
                                    <p:cond delay="0"/>
                                  </p:stCondLst>
                                  <p:childTnLst>
                                    <p:set>
                                      <p:cBhvr>
                                        <p:cTn id="36" dur="1" fill="hold">
                                          <p:stCondLst>
                                            <p:cond delay="0"/>
                                          </p:stCondLst>
                                        </p:cTn>
                                        <p:tgtEl>
                                          <p:spTgt spid="27"/>
                                        </p:tgtEl>
                                        <p:attrNameLst>
                                          <p:attrName>style.visibility</p:attrName>
                                        </p:attrNameLst>
                                      </p:cBhvr>
                                      <p:to>
                                        <p:strVal val="visible"/>
                                      </p:to>
                                    </p:set>
                                    <p:animEffect transition="in" filter="wipe(left)">
                                      <p:cBhvr>
                                        <p:cTn id="37" dur="500"/>
                                        <p:tgtEl>
                                          <p:spTgt spid="27"/>
                                        </p:tgtEl>
                                      </p:cBhvr>
                                    </p:animEffect>
                                  </p:childTnLst>
                                </p:cTn>
                              </p:par>
                            </p:childTnLst>
                          </p:cTn>
                        </p:par>
                        <p:par>
                          <p:cTn id="38" fill="hold">
                            <p:stCondLst>
                              <p:cond delay="4250"/>
                            </p:stCondLst>
                            <p:childTnLst>
                              <p:par>
                                <p:cTn id="39" presetID="22" presetClass="entr" presetSubtype="1" fill="hold" grpId="0" nodeType="afterEffect">
                                  <p:stCondLst>
                                    <p:cond delay="0"/>
                                  </p:stCondLst>
                                  <p:childTnLst>
                                    <p:set>
                                      <p:cBhvr>
                                        <p:cTn id="40" dur="1" fill="hold">
                                          <p:stCondLst>
                                            <p:cond delay="0"/>
                                          </p:stCondLst>
                                        </p:cTn>
                                        <p:tgtEl>
                                          <p:spTgt spid="31"/>
                                        </p:tgtEl>
                                        <p:attrNameLst>
                                          <p:attrName>style.visibility</p:attrName>
                                        </p:attrNameLst>
                                      </p:cBhvr>
                                      <p:to>
                                        <p:strVal val="visible"/>
                                      </p:to>
                                    </p:set>
                                    <p:animEffect transition="in" filter="wipe(up)">
                                      <p:cBhvr>
                                        <p:cTn id="41" dur="1000"/>
                                        <p:tgtEl>
                                          <p:spTgt spid="31"/>
                                        </p:tgtEl>
                                      </p:cBhvr>
                                    </p:animEffect>
                                  </p:childTnLst>
                                </p:cTn>
                              </p:par>
                              <p:par>
                                <p:cTn id="42" presetID="10" presetClass="entr" presetSubtype="0" fill="hold" grpId="0" nodeType="withEffect">
                                  <p:stCondLst>
                                    <p:cond delay="250"/>
                                  </p:stCondLst>
                                  <p:childTnLst>
                                    <p:set>
                                      <p:cBhvr>
                                        <p:cTn id="43" dur="1" fill="hold">
                                          <p:stCondLst>
                                            <p:cond delay="0"/>
                                          </p:stCondLst>
                                        </p:cTn>
                                        <p:tgtEl>
                                          <p:spTgt spid="45"/>
                                        </p:tgtEl>
                                        <p:attrNameLst>
                                          <p:attrName>style.visibility</p:attrName>
                                        </p:attrNameLst>
                                      </p:cBhvr>
                                      <p:to>
                                        <p:strVal val="visible"/>
                                      </p:to>
                                    </p:set>
                                    <p:animEffect transition="in" filter="fade">
                                      <p:cBhvr>
                                        <p:cTn id="44" dur="500"/>
                                        <p:tgtEl>
                                          <p:spTgt spid="45"/>
                                        </p:tgtEl>
                                      </p:cBhvr>
                                    </p:animEffect>
                                  </p:childTnLst>
                                </p:cTn>
                              </p:par>
                              <p:par>
                                <p:cTn id="45" presetID="10" presetClass="entr" presetSubtype="0" fill="hold" grpId="0" nodeType="withEffect">
                                  <p:stCondLst>
                                    <p:cond delay="500"/>
                                  </p:stCondLst>
                                  <p:childTnLst>
                                    <p:set>
                                      <p:cBhvr>
                                        <p:cTn id="46" dur="1" fill="hold">
                                          <p:stCondLst>
                                            <p:cond delay="0"/>
                                          </p:stCondLst>
                                        </p:cTn>
                                        <p:tgtEl>
                                          <p:spTgt spid="44"/>
                                        </p:tgtEl>
                                        <p:attrNameLst>
                                          <p:attrName>style.visibility</p:attrName>
                                        </p:attrNameLst>
                                      </p:cBhvr>
                                      <p:to>
                                        <p:strVal val="visible"/>
                                      </p:to>
                                    </p:set>
                                    <p:animEffect transition="in" filter="fade">
                                      <p:cBhvr>
                                        <p:cTn id="47" dur="500"/>
                                        <p:tgtEl>
                                          <p:spTgt spid="44"/>
                                        </p:tgtEl>
                                      </p:cBhvr>
                                    </p:animEffect>
                                  </p:childTnLst>
                                </p:cTn>
                              </p:par>
                            </p:childTnLst>
                          </p:cTn>
                        </p:par>
                        <p:par>
                          <p:cTn id="48" fill="hold">
                            <p:stCondLst>
                              <p:cond delay="5250"/>
                            </p:stCondLst>
                            <p:childTnLst>
                              <p:par>
                                <p:cTn id="49" presetID="22" presetClass="entr" presetSubtype="4" fill="hold" grpId="0" nodeType="afterEffect">
                                  <p:stCondLst>
                                    <p:cond delay="0"/>
                                  </p:stCondLst>
                                  <p:childTnLst>
                                    <p:set>
                                      <p:cBhvr>
                                        <p:cTn id="50" dur="1" fill="hold">
                                          <p:stCondLst>
                                            <p:cond delay="0"/>
                                          </p:stCondLst>
                                        </p:cTn>
                                        <p:tgtEl>
                                          <p:spTgt spid="41"/>
                                        </p:tgtEl>
                                        <p:attrNameLst>
                                          <p:attrName>style.visibility</p:attrName>
                                        </p:attrNameLst>
                                      </p:cBhvr>
                                      <p:to>
                                        <p:strVal val="visible"/>
                                      </p:to>
                                    </p:set>
                                    <p:animEffect transition="in" filter="wipe(down)">
                                      <p:cBhvr>
                                        <p:cTn id="51" dur="1000"/>
                                        <p:tgtEl>
                                          <p:spTgt spid="41"/>
                                        </p:tgtEl>
                                      </p:cBhvr>
                                    </p:animEffect>
                                  </p:childTnLst>
                                </p:cTn>
                              </p:par>
                              <p:par>
                                <p:cTn id="52" presetID="10" presetClass="entr" presetSubtype="0" fill="hold" grpId="0" nodeType="withEffect">
                                  <p:stCondLst>
                                    <p:cond delay="250"/>
                                  </p:stCondLst>
                                  <p:childTnLst>
                                    <p:set>
                                      <p:cBhvr>
                                        <p:cTn id="53" dur="1" fill="hold">
                                          <p:stCondLst>
                                            <p:cond delay="0"/>
                                          </p:stCondLst>
                                        </p:cTn>
                                        <p:tgtEl>
                                          <p:spTgt spid="46"/>
                                        </p:tgtEl>
                                        <p:attrNameLst>
                                          <p:attrName>style.visibility</p:attrName>
                                        </p:attrNameLst>
                                      </p:cBhvr>
                                      <p:to>
                                        <p:strVal val="visible"/>
                                      </p:to>
                                    </p:set>
                                    <p:animEffect transition="in" filter="fade">
                                      <p:cBhvr>
                                        <p:cTn id="54" dur="500"/>
                                        <p:tgtEl>
                                          <p:spTgt spid="46"/>
                                        </p:tgtEl>
                                      </p:cBhvr>
                                    </p:animEffect>
                                  </p:childTnLst>
                                </p:cTn>
                              </p:par>
                              <p:par>
                                <p:cTn id="55" presetID="10" presetClass="entr" presetSubtype="0" fill="hold" grpId="0" nodeType="withEffect">
                                  <p:stCondLst>
                                    <p:cond delay="500"/>
                                  </p:stCondLst>
                                  <p:childTnLst>
                                    <p:set>
                                      <p:cBhvr>
                                        <p:cTn id="56" dur="1" fill="hold">
                                          <p:stCondLst>
                                            <p:cond delay="0"/>
                                          </p:stCondLst>
                                        </p:cTn>
                                        <p:tgtEl>
                                          <p:spTgt spid="43"/>
                                        </p:tgtEl>
                                        <p:attrNameLst>
                                          <p:attrName>style.visibility</p:attrName>
                                        </p:attrNameLst>
                                      </p:cBhvr>
                                      <p:to>
                                        <p:strVal val="visible"/>
                                      </p:to>
                                    </p:set>
                                    <p:animEffect transition="in" filter="fade">
                                      <p:cBhvr>
                                        <p:cTn id="57" dur="500"/>
                                        <p:tgtEl>
                                          <p:spTgt spid="43"/>
                                        </p:tgtEl>
                                      </p:cBhvr>
                                    </p:animEffect>
                                  </p:childTnLst>
                                </p:cTn>
                              </p:par>
                            </p:childTnLst>
                          </p:cTn>
                        </p:par>
                        <p:par>
                          <p:cTn id="58" fill="hold">
                            <p:stCondLst>
                              <p:cond delay="6250"/>
                            </p:stCondLst>
                            <p:childTnLst>
                              <p:par>
                                <p:cTn id="59" presetID="10" presetClass="entr" presetSubtype="0" fill="hold" grpId="0" nodeType="afterEffect">
                                  <p:stCondLst>
                                    <p:cond delay="0"/>
                                  </p:stCondLst>
                                  <p:childTnLst>
                                    <p:set>
                                      <p:cBhvr>
                                        <p:cTn id="60" dur="1" fill="hold">
                                          <p:stCondLst>
                                            <p:cond delay="0"/>
                                          </p:stCondLst>
                                        </p:cTn>
                                        <p:tgtEl>
                                          <p:spTgt spid="37"/>
                                        </p:tgtEl>
                                        <p:attrNameLst>
                                          <p:attrName>style.visibility</p:attrName>
                                        </p:attrNameLst>
                                      </p:cBhvr>
                                      <p:to>
                                        <p:strVal val="visible"/>
                                      </p:to>
                                    </p:set>
                                    <p:animEffect transition="in" filter="fade">
                                      <p:cBhvr>
                                        <p:cTn id="61" dur="500"/>
                                        <p:tgtEl>
                                          <p:spTgt spid="37"/>
                                        </p:tgtEl>
                                      </p:cBhvr>
                                    </p:animEffect>
                                  </p:childTnLst>
                                </p:cTn>
                              </p:par>
                            </p:childTnLst>
                          </p:cTn>
                        </p:par>
                        <p:par>
                          <p:cTn id="62" fill="hold">
                            <p:stCondLst>
                              <p:cond delay="6750"/>
                            </p:stCondLst>
                            <p:childTnLst>
                              <p:par>
                                <p:cTn id="63" presetID="22" presetClass="entr" presetSubtype="8" fill="hold" nodeType="afterEffect">
                                  <p:stCondLst>
                                    <p:cond delay="0"/>
                                  </p:stCondLst>
                                  <p:childTnLst>
                                    <p:set>
                                      <p:cBhvr>
                                        <p:cTn id="64" dur="1" fill="hold">
                                          <p:stCondLst>
                                            <p:cond delay="0"/>
                                          </p:stCondLst>
                                        </p:cTn>
                                        <p:tgtEl>
                                          <p:spTgt spid="32"/>
                                        </p:tgtEl>
                                        <p:attrNameLst>
                                          <p:attrName>style.visibility</p:attrName>
                                        </p:attrNameLst>
                                      </p:cBhvr>
                                      <p:to>
                                        <p:strVal val="visible"/>
                                      </p:to>
                                    </p:set>
                                    <p:animEffect transition="in" filter="wipe(left)">
                                      <p:cBhvr>
                                        <p:cTn id="65"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4" grpId="0"/>
      <p:bldP spid="31" grpId="0" animBg="1"/>
      <p:bldP spid="45" grpId="0" animBg="1"/>
      <p:bldP spid="41" grpId="0" animBg="1"/>
      <p:bldP spid="46" grpId="0" animBg="1"/>
      <p:bldP spid="43" grpId="0" animBg="1"/>
      <p:bldP spid="44" grpId="0" animBg="1"/>
      <p:bldP spid="24" grpId="0" animBg="1"/>
      <p:bldP spid="28" grpId="0" animBg="1"/>
      <p:bldP spid="3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BB51B6F-A6B6-4C5C-87D8-20DB1C857613}"/>
              </a:ext>
            </a:extLst>
          </p:cNvPr>
          <p:cNvSpPr>
            <a:spLocks noGrp="1"/>
          </p:cNvSpPr>
          <p:nvPr>
            <p:ph type="title"/>
          </p:nvPr>
        </p:nvSpPr>
        <p:spPr/>
        <p:txBody>
          <a:bodyPr/>
          <a:lstStyle/>
          <a:p>
            <a:r>
              <a:rPr lang="en-US"/>
              <a:t>What are you going to build?</a:t>
            </a:r>
            <a:br>
              <a:rPr lang="en-US"/>
            </a:br>
            <a:r>
              <a:rPr lang="en-US">
                <a:solidFill>
                  <a:schemeClr val="tx2"/>
                </a:solidFill>
              </a:rPr>
              <a:t>Your cloud foundation—serves a specific purpose:</a:t>
            </a:r>
          </a:p>
        </p:txBody>
      </p:sp>
      <p:pic>
        <p:nvPicPr>
          <p:cNvPr id="4" name="Picture 3" descr="Photo of a house">
            <a:extLst>
              <a:ext uri="{FF2B5EF4-FFF2-40B4-BE49-F238E27FC236}">
                <a16:creationId xmlns:a16="http://schemas.microsoft.com/office/drawing/2014/main" id="{852EF09E-CB16-487C-BF9A-3B98D7386C49}"/>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695947" y="2075688"/>
            <a:ext cx="3502381" cy="3502381"/>
          </a:xfrm>
          <a:prstGeom prst="rect">
            <a:avLst/>
          </a:prstGeom>
        </p:spPr>
      </p:pic>
      <p:pic>
        <p:nvPicPr>
          <p:cNvPr id="6" name="Picture 5" descr="Photo of a bridge&#10;">
            <a:extLst>
              <a:ext uri="{FF2B5EF4-FFF2-40B4-BE49-F238E27FC236}">
                <a16:creationId xmlns:a16="http://schemas.microsoft.com/office/drawing/2014/main" id="{85210BD3-DA1F-4E63-8C7A-88BBFAC03600}"/>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7993672" y="2075688"/>
            <a:ext cx="3502381" cy="3502381"/>
          </a:xfrm>
          <a:prstGeom prst="rect">
            <a:avLst/>
          </a:prstGeom>
        </p:spPr>
      </p:pic>
      <p:pic>
        <p:nvPicPr>
          <p:cNvPr id="9" name="Picture 8" descr="Photo of a stadium">
            <a:extLst>
              <a:ext uri="{FF2B5EF4-FFF2-40B4-BE49-F238E27FC236}">
                <a16:creationId xmlns:a16="http://schemas.microsoft.com/office/drawing/2014/main" id="{884BE44D-D38D-4F54-AB6D-312E3640C83F}"/>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4344811" y="2075688"/>
            <a:ext cx="3502381" cy="3502381"/>
          </a:xfrm>
          <a:prstGeom prst="rect">
            <a:avLst/>
          </a:prstGeom>
        </p:spPr>
      </p:pic>
      <p:sp>
        <p:nvSpPr>
          <p:cNvPr id="17" name="Rectangle 16">
            <a:extLst>
              <a:ext uri="{FF2B5EF4-FFF2-40B4-BE49-F238E27FC236}">
                <a16:creationId xmlns:a16="http://schemas.microsoft.com/office/drawing/2014/main" id="{A201AC7E-5B2B-4964-9A56-CF3C4C955299}"/>
              </a:ext>
            </a:extLst>
          </p:cNvPr>
          <p:cNvSpPr/>
          <p:nvPr/>
        </p:nvSpPr>
        <p:spPr bwMode="auto">
          <a:xfrm>
            <a:off x="695947" y="3497127"/>
            <a:ext cx="3502381" cy="659503"/>
          </a:xfrm>
          <a:prstGeom prst="rect">
            <a:avLst/>
          </a:prstGeom>
          <a:solidFill>
            <a:srgbClr val="1E1E2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 house</a:t>
            </a:r>
          </a:p>
        </p:txBody>
      </p:sp>
      <p:sp>
        <p:nvSpPr>
          <p:cNvPr id="19" name="Rectangle 18">
            <a:extLst>
              <a:ext uri="{FF2B5EF4-FFF2-40B4-BE49-F238E27FC236}">
                <a16:creationId xmlns:a16="http://schemas.microsoft.com/office/drawing/2014/main" id="{656FB57C-2788-4144-B02B-E1B640F37C37}"/>
              </a:ext>
            </a:extLst>
          </p:cNvPr>
          <p:cNvSpPr/>
          <p:nvPr/>
        </p:nvSpPr>
        <p:spPr bwMode="auto">
          <a:xfrm>
            <a:off x="4344403" y="3497127"/>
            <a:ext cx="3502381" cy="659503"/>
          </a:xfrm>
          <a:prstGeom prst="rect">
            <a:avLst/>
          </a:prstGeom>
          <a:solidFill>
            <a:srgbClr val="1E1E2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 stadium</a:t>
            </a:r>
          </a:p>
        </p:txBody>
      </p:sp>
      <p:sp>
        <p:nvSpPr>
          <p:cNvPr id="20" name="Rectangle 19">
            <a:extLst>
              <a:ext uri="{FF2B5EF4-FFF2-40B4-BE49-F238E27FC236}">
                <a16:creationId xmlns:a16="http://schemas.microsoft.com/office/drawing/2014/main" id="{FECC8C4A-A0E1-4653-BD7D-FB48A98A2FAD}"/>
              </a:ext>
            </a:extLst>
          </p:cNvPr>
          <p:cNvSpPr/>
          <p:nvPr/>
        </p:nvSpPr>
        <p:spPr bwMode="auto">
          <a:xfrm>
            <a:off x="7993674" y="3497127"/>
            <a:ext cx="3502381" cy="659503"/>
          </a:xfrm>
          <a:prstGeom prst="rect">
            <a:avLst/>
          </a:prstGeom>
          <a:solidFill>
            <a:srgbClr val="1E1E2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 bridge</a:t>
            </a:r>
          </a:p>
        </p:txBody>
      </p:sp>
    </p:spTree>
    <p:extLst>
      <p:ext uri="{BB962C8B-B14F-4D97-AF65-F5344CB8AC3E}">
        <p14:creationId xmlns:p14="http://schemas.microsoft.com/office/powerpoint/2010/main" val="36492767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500"/>
                                        <p:tgtEl>
                                          <p:spTgt spid="9"/>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childTnLst>
                          </p:cTn>
                        </p:par>
                        <p:par>
                          <p:cTn id="18" fill="hold">
                            <p:stCondLst>
                              <p:cond delay="1000"/>
                            </p:stCondLst>
                            <p:childTnLst>
                              <p:par>
                                <p:cTn id="19" presetID="10" presetClass="entr" presetSubtype="0" fill="hold" nodeType="after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fade">
                                      <p:cBhvr>
                                        <p:cTn id="24"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9" grpId="0" animBg="1"/>
      <p:bldP spid="20"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6E6FAF-E9DA-4AA2-B27D-3EDDC2EEBF8C}"/>
              </a:ext>
            </a:extLst>
          </p:cNvPr>
          <p:cNvSpPr>
            <a:spLocks noGrp="1"/>
          </p:cNvSpPr>
          <p:nvPr>
            <p:ph type="title"/>
          </p:nvPr>
        </p:nvSpPr>
        <p:spPr/>
        <p:txBody>
          <a:bodyPr/>
          <a:lstStyle/>
          <a:p>
            <a:r>
              <a:rPr lang="en-GB">
                <a:latin typeface="Segoe UI Semibold" panose="020B0702040204020203" pitchFamily="34" charset="0"/>
                <a:cs typeface="Segoe UI Semibold" panose="020B0702040204020203" pitchFamily="34" charset="0"/>
              </a:rPr>
              <a:t>Architecture—modularity</a:t>
            </a:r>
          </a:p>
        </p:txBody>
      </p:sp>
      <p:sp>
        <p:nvSpPr>
          <p:cNvPr id="91" name="Rectangle 90">
            <a:extLst>
              <a:ext uri="{FF2B5EF4-FFF2-40B4-BE49-F238E27FC236}">
                <a16:creationId xmlns:a16="http://schemas.microsoft.com/office/drawing/2014/main" id="{EDBB4E1A-B339-4763-9A40-974181B1DA2A}"/>
              </a:ext>
              <a:ext uri="{C183D7F6-B498-43B3-948B-1728B52AA6E4}">
                <adec:decorative xmlns:adec="http://schemas.microsoft.com/office/drawing/2017/decorative" val="1"/>
              </a:ext>
            </a:extLst>
          </p:cNvPr>
          <p:cNvSpPr/>
          <p:nvPr/>
        </p:nvSpPr>
        <p:spPr bwMode="auto">
          <a:xfrm>
            <a:off x="427038" y="1192213"/>
            <a:ext cx="10586273" cy="5353050"/>
          </a:xfrm>
          <a:prstGeom prst="rect">
            <a:avLst/>
          </a:prstGeom>
          <a:solidFill>
            <a:schemeClr val="accent5"/>
          </a:solidFill>
          <a:ln>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2" name="Rectangle 81">
            <a:extLst>
              <a:ext uri="{FF2B5EF4-FFF2-40B4-BE49-F238E27FC236}">
                <a16:creationId xmlns:a16="http://schemas.microsoft.com/office/drawing/2014/main" id="{BBC73B7B-BAD6-4226-8B01-387A4FAA20A2}"/>
              </a:ext>
              <a:ext uri="{C183D7F6-B498-43B3-948B-1728B52AA6E4}">
                <adec:decorative xmlns:adec="http://schemas.microsoft.com/office/drawing/2017/decorative" val="1"/>
              </a:ext>
            </a:extLst>
          </p:cNvPr>
          <p:cNvSpPr/>
          <p:nvPr/>
        </p:nvSpPr>
        <p:spPr bwMode="auto">
          <a:xfrm>
            <a:off x="509286" y="1273215"/>
            <a:ext cx="8310623" cy="5178925"/>
          </a:xfrm>
          <a:prstGeom prst="rect">
            <a:avLst/>
          </a:prstGeom>
          <a:solidFill>
            <a:schemeClr val="tx2"/>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1" name="Rectangle 80">
            <a:extLst>
              <a:ext uri="{FF2B5EF4-FFF2-40B4-BE49-F238E27FC236}">
                <a16:creationId xmlns:a16="http://schemas.microsoft.com/office/drawing/2014/main" id="{19F3E862-F851-4AB4-BE64-202A3D61C991}"/>
              </a:ext>
              <a:ext uri="{C183D7F6-B498-43B3-948B-1728B52AA6E4}">
                <adec:decorative xmlns:adec="http://schemas.microsoft.com/office/drawing/2017/decorative" val="1"/>
              </a:ext>
            </a:extLst>
          </p:cNvPr>
          <p:cNvSpPr/>
          <p:nvPr/>
        </p:nvSpPr>
        <p:spPr bwMode="auto">
          <a:xfrm>
            <a:off x="595941" y="1358137"/>
            <a:ext cx="7387221" cy="4315771"/>
          </a:xfrm>
          <a:prstGeom prst="rect">
            <a:avLst/>
          </a:prstGeom>
          <a:solidFill>
            <a:schemeClr val="tx2"/>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0" name="Rectangle 79">
            <a:extLst>
              <a:ext uri="{FF2B5EF4-FFF2-40B4-BE49-F238E27FC236}">
                <a16:creationId xmlns:a16="http://schemas.microsoft.com/office/drawing/2014/main" id="{4005C25E-E97D-484B-98E9-4926C276BDA7}"/>
              </a:ext>
              <a:ext uri="{C183D7F6-B498-43B3-948B-1728B52AA6E4}">
                <adec:decorative xmlns:adec="http://schemas.microsoft.com/office/drawing/2017/decorative" val="1"/>
              </a:ext>
            </a:extLst>
          </p:cNvPr>
          <p:cNvSpPr/>
          <p:nvPr/>
        </p:nvSpPr>
        <p:spPr bwMode="auto">
          <a:xfrm>
            <a:off x="685600" y="1446432"/>
            <a:ext cx="6463818" cy="3452617"/>
          </a:xfrm>
          <a:prstGeom prst="rect">
            <a:avLst/>
          </a:prstGeom>
          <a:solidFill>
            <a:schemeClr val="tx2"/>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9" name="Rectangle 78">
            <a:extLst>
              <a:ext uri="{FF2B5EF4-FFF2-40B4-BE49-F238E27FC236}">
                <a16:creationId xmlns:a16="http://schemas.microsoft.com/office/drawing/2014/main" id="{C5C67E7B-FBE3-4E7E-B814-545F04E1BA38}"/>
              </a:ext>
              <a:ext uri="{C183D7F6-B498-43B3-948B-1728B52AA6E4}">
                <adec:decorative xmlns:adec="http://schemas.microsoft.com/office/drawing/2017/decorative" val="1"/>
              </a:ext>
            </a:extLst>
          </p:cNvPr>
          <p:cNvSpPr/>
          <p:nvPr/>
        </p:nvSpPr>
        <p:spPr bwMode="auto">
          <a:xfrm>
            <a:off x="775259" y="1534726"/>
            <a:ext cx="5540415" cy="2589463"/>
          </a:xfrm>
          <a:prstGeom prst="rect">
            <a:avLst/>
          </a:prstGeom>
          <a:solidFill>
            <a:schemeClr val="tx2"/>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Rectangle 5">
            <a:extLst>
              <a:ext uri="{FF2B5EF4-FFF2-40B4-BE49-F238E27FC236}">
                <a16:creationId xmlns:a16="http://schemas.microsoft.com/office/drawing/2014/main" id="{E5DF591D-4EDE-42A5-ABBD-AB490B7B23AE}"/>
              </a:ext>
              <a:ext uri="{C183D7F6-B498-43B3-948B-1728B52AA6E4}">
                <adec:decorative xmlns:adec="http://schemas.microsoft.com/office/drawing/2017/decorative" val="1"/>
              </a:ext>
            </a:extLst>
          </p:cNvPr>
          <p:cNvSpPr/>
          <p:nvPr/>
        </p:nvSpPr>
        <p:spPr bwMode="auto">
          <a:xfrm>
            <a:off x="864918" y="1623021"/>
            <a:ext cx="5366152" cy="1726308"/>
          </a:xfrm>
          <a:prstGeom prst="rect">
            <a:avLst/>
          </a:prstGeom>
          <a:solidFill>
            <a:srgbClr val="2F2F2F"/>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8" name="Group 77">
            <a:extLst>
              <a:ext uri="{FF2B5EF4-FFF2-40B4-BE49-F238E27FC236}">
                <a16:creationId xmlns:a16="http://schemas.microsoft.com/office/drawing/2014/main" id="{24F9B5C3-9CBC-4FC3-B1C9-89BB3DAC353F}"/>
              </a:ext>
              <a:ext uri="{C183D7F6-B498-43B3-948B-1728B52AA6E4}">
                <adec:decorative xmlns:adec="http://schemas.microsoft.com/office/drawing/2017/decorative" val="1"/>
              </a:ext>
            </a:extLst>
          </p:cNvPr>
          <p:cNvGrpSpPr/>
          <p:nvPr/>
        </p:nvGrpSpPr>
        <p:grpSpPr>
          <a:xfrm>
            <a:off x="1090155" y="1785723"/>
            <a:ext cx="1246231" cy="1246231"/>
            <a:chOff x="594902" y="2430310"/>
            <a:chExt cx="956106" cy="956106"/>
          </a:xfrm>
        </p:grpSpPr>
        <p:sp>
          <p:nvSpPr>
            <p:cNvPr id="9" name="Oval 8">
              <a:extLst>
                <a:ext uri="{FF2B5EF4-FFF2-40B4-BE49-F238E27FC236}">
                  <a16:creationId xmlns:a16="http://schemas.microsoft.com/office/drawing/2014/main" id="{1A010589-0D87-40F4-A914-14C28EF0A52C}"/>
                </a:ext>
              </a:extLst>
            </p:cNvPr>
            <p:cNvSpPr/>
            <p:nvPr/>
          </p:nvSpPr>
          <p:spPr bwMode="auto">
            <a:xfrm>
              <a:off x="594902" y="2430310"/>
              <a:ext cx="956106" cy="956106"/>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7" name="Picture 76" descr="A picture containing object, clock&#10;&#10;Description automatically generated">
              <a:extLst>
                <a:ext uri="{FF2B5EF4-FFF2-40B4-BE49-F238E27FC236}">
                  <a16:creationId xmlns:a16="http://schemas.microsoft.com/office/drawing/2014/main" id="{091E83B0-3E38-4860-91D2-611D9F20AAA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28012" y="2554985"/>
              <a:ext cx="689888" cy="706756"/>
            </a:xfrm>
            <a:prstGeom prst="rect">
              <a:avLst/>
            </a:prstGeom>
          </p:spPr>
        </p:pic>
      </p:grpSp>
      <p:grpSp>
        <p:nvGrpSpPr>
          <p:cNvPr id="27" name="Graphic 5">
            <a:extLst>
              <a:ext uri="{FF2B5EF4-FFF2-40B4-BE49-F238E27FC236}">
                <a16:creationId xmlns:a16="http://schemas.microsoft.com/office/drawing/2014/main" id="{F1E9BE4B-7E0B-4F2A-9EFA-88EEBB088187}"/>
              </a:ext>
              <a:ext uri="{C183D7F6-B498-43B3-948B-1728B52AA6E4}">
                <adec:decorative xmlns:adec="http://schemas.microsoft.com/office/drawing/2017/decorative" val="1"/>
              </a:ext>
            </a:extLst>
          </p:cNvPr>
          <p:cNvGrpSpPr/>
          <p:nvPr/>
        </p:nvGrpSpPr>
        <p:grpSpPr>
          <a:xfrm>
            <a:off x="1406009" y="5746348"/>
            <a:ext cx="614523" cy="614523"/>
            <a:chOff x="11107275" y="4998022"/>
            <a:chExt cx="1108509" cy="1108509"/>
          </a:xfrm>
        </p:grpSpPr>
        <p:sp>
          <p:nvSpPr>
            <p:cNvPr id="28" name="Freeform: Shape 27">
              <a:extLst>
                <a:ext uri="{FF2B5EF4-FFF2-40B4-BE49-F238E27FC236}">
                  <a16:creationId xmlns:a16="http://schemas.microsoft.com/office/drawing/2014/main" id="{9B8A7CC7-320A-497B-A66A-B42BCD515236}"/>
                </a:ext>
              </a:extLst>
            </p:cNvPr>
            <p:cNvSpPr/>
            <p:nvPr/>
          </p:nvSpPr>
          <p:spPr>
            <a:xfrm>
              <a:off x="11107275" y="4998022"/>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2"/>
                    <a:pt x="860361" y="1108510"/>
                    <a:pt x="554255" y="1108510"/>
                  </a:cubicBezTo>
                  <a:cubicBezTo>
                    <a:pt x="248148" y="1108510"/>
                    <a:pt x="0" y="860361"/>
                    <a:pt x="0" y="554255"/>
                  </a:cubicBezTo>
                  <a:cubicBezTo>
                    <a:pt x="0" y="248148"/>
                    <a:pt x="248148" y="0"/>
                    <a:pt x="554255" y="0"/>
                  </a:cubicBezTo>
                  <a:cubicBezTo>
                    <a:pt x="860361" y="0"/>
                    <a:pt x="1108509" y="248149"/>
                    <a:pt x="1108509" y="554255"/>
                  </a:cubicBezTo>
                  <a:close/>
                </a:path>
              </a:pathLst>
            </a:custGeom>
            <a:solidFill>
              <a:schemeClr val="accent1">
                <a:lumMod val="10000"/>
              </a:schemeClr>
            </a:solidFill>
            <a:ln w="12017"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29" name="Graphic 5">
              <a:extLst>
                <a:ext uri="{FF2B5EF4-FFF2-40B4-BE49-F238E27FC236}">
                  <a16:creationId xmlns:a16="http://schemas.microsoft.com/office/drawing/2014/main" id="{DE1B3D76-9D72-433F-A020-0F687ADDB39E}"/>
                </a:ext>
              </a:extLst>
            </p:cNvPr>
            <p:cNvGrpSpPr/>
            <p:nvPr/>
          </p:nvGrpSpPr>
          <p:grpSpPr>
            <a:xfrm>
              <a:off x="11364750" y="5253894"/>
              <a:ext cx="599974" cy="599974"/>
              <a:chOff x="11364750" y="5253894"/>
              <a:chExt cx="599974" cy="599974"/>
            </a:xfrm>
          </p:grpSpPr>
          <p:grpSp>
            <p:nvGrpSpPr>
              <p:cNvPr id="30" name="Graphic 5">
                <a:extLst>
                  <a:ext uri="{FF2B5EF4-FFF2-40B4-BE49-F238E27FC236}">
                    <a16:creationId xmlns:a16="http://schemas.microsoft.com/office/drawing/2014/main" id="{FCE14CAE-FD2A-4F65-9D1B-BF3C58AD76FE}"/>
                  </a:ext>
                </a:extLst>
              </p:cNvPr>
              <p:cNvGrpSpPr/>
              <p:nvPr/>
            </p:nvGrpSpPr>
            <p:grpSpPr>
              <a:xfrm>
                <a:off x="11533192" y="5253894"/>
                <a:ext cx="431532" cy="431532"/>
                <a:chOff x="11533192" y="5253894"/>
                <a:chExt cx="431532" cy="431532"/>
              </a:xfrm>
              <a:solidFill>
                <a:srgbClr val="0078D4"/>
              </a:solidFill>
            </p:grpSpPr>
            <p:sp>
              <p:nvSpPr>
                <p:cNvPr id="41" name="Freeform: Shape 40">
                  <a:extLst>
                    <a:ext uri="{FF2B5EF4-FFF2-40B4-BE49-F238E27FC236}">
                      <a16:creationId xmlns:a16="http://schemas.microsoft.com/office/drawing/2014/main" id="{1BB1D018-AC42-4EE6-AF67-EFE41A516664}"/>
                    </a:ext>
                  </a:extLst>
                </p:cNvPr>
                <p:cNvSpPr/>
                <p:nvPr/>
              </p:nvSpPr>
              <p:spPr>
                <a:xfrm>
                  <a:off x="11552075" y="5273144"/>
                  <a:ext cx="393766" cy="393833"/>
                </a:xfrm>
                <a:custGeom>
                  <a:avLst/>
                  <a:gdLst>
                    <a:gd name="connsiteX0" fmla="*/ 196883 w 393766"/>
                    <a:gd name="connsiteY0" fmla="*/ 56147 h 393833"/>
                    <a:gd name="connsiteX1" fmla="*/ 249020 w 393766"/>
                    <a:gd name="connsiteY1" fmla="*/ 65773 h 393833"/>
                    <a:gd name="connsiteX2" fmla="*/ 327626 w 393766"/>
                    <a:gd name="connsiteY2" fmla="*/ 248653 h 393833"/>
                    <a:gd name="connsiteX3" fmla="*/ 197685 w 393766"/>
                    <a:gd name="connsiteY3" fmla="*/ 336884 h 393833"/>
                    <a:gd name="connsiteX4" fmla="*/ 145548 w 393766"/>
                    <a:gd name="connsiteY4" fmla="*/ 327259 h 393833"/>
                    <a:gd name="connsiteX5" fmla="*/ 68546 w 393766"/>
                    <a:gd name="connsiteY5" fmla="*/ 252663 h 393833"/>
                    <a:gd name="connsiteX6" fmla="*/ 66942 w 393766"/>
                    <a:gd name="connsiteY6" fmla="*/ 145181 h 393833"/>
                    <a:gd name="connsiteX7" fmla="*/ 196883 w 393766"/>
                    <a:gd name="connsiteY7" fmla="*/ 56147 h 393833"/>
                    <a:gd name="connsiteX8" fmla="*/ 196883 w 393766"/>
                    <a:gd name="connsiteY8" fmla="*/ 0 h 393833"/>
                    <a:gd name="connsiteX9" fmla="*/ 14003 w 393766"/>
                    <a:gd name="connsiteY9" fmla="*/ 123524 h 393833"/>
                    <a:gd name="connsiteX10" fmla="*/ 123892 w 393766"/>
                    <a:gd name="connsiteY10" fmla="*/ 379396 h 393833"/>
                    <a:gd name="connsiteX11" fmla="*/ 196883 w 393766"/>
                    <a:gd name="connsiteY11" fmla="*/ 393834 h 393833"/>
                    <a:gd name="connsiteX12" fmla="*/ 379763 w 393766"/>
                    <a:gd name="connsiteY12" fmla="*/ 270310 h 393833"/>
                    <a:gd name="connsiteX13" fmla="*/ 269875 w 393766"/>
                    <a:gd name="connsiteY13" fmla="*/ 14438 h 393833"/>
                    <a:gd name="connsiteX14" fmla="*/ 196883 w 393766"/>
                    <a:gd name="connsiteY14" fmla="*/ 0 h 393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93766" h="393833">
                      <a:moveTo>
                        <a:pt x="196883" y="56147"/>
                      </a:moveTo>
                      <a:cubicBezTo>
                        <a:pt x="214530" y="56147"/>
                        <a:pt x="232176" y="59356"/>
                        <a:pt x="249020" y="65773"/>
                      </a:cubicBezTo>
                      <a:cubicBezTo>
                        <a:pt x="321209" y="94649"/>
                        <a:pt x="356502" y="176463"/>
                        <a:pt x="327626" y="248653"/>
                      </a:cubicBezTo>
                      <a:cubicBezTo>
                        <a:pt x="306772" y="302394"/>
                        <a:pt x="254635" y="336884"/>
                        <a:pt x="197685" y="336884"/>
                      </a:cubicBezTo>
                      <a:cubicBezTo>
                        <a:pt x="180039" y="336884"/>
                        <a:pt x="162393" y="333676"/>
                        <a:pt x="145548" y="327259"/>
                      </a:cubicBezTo>
                      <a:cubicBezTo>
                        <a:pt x="111058" y="312821"/>
                        <a:pt x="82984" y="286352"/>
                        <a:pt x="68546" y="252663"/>
                      </a:cubicBezTo>
                      <a:cubicBezTo>
                        <a:pt x="53306" y="218173"/>
                        <a:pt x="53306" y="179672"/>
                        <a:pt x="66942" y="145181"/>
                      </a:cubicBezTo>
                      <a:cubicBezTo>
                        <a:pt x="87797" y="90638"/>
                        <a:pt x="138330" y="56147"/>
                        <a:pt x="196883" y="56147"/>
                      </a:cubicBezTo>
                      <a:close/>
                      <a:moveTo>
                        <a:pt x="196883" y="0"/>
                      </a:moveTo>
                      <a:cubicBezTo>
                        <a:pt x="118277" y="0"/>
                        <a:pt x="44483" y="46522"/>
                        <a:pt x="14003" y="123524"/>
                      </a:cubicBezTo>
                      <a:cubicBezTo>
                        <a:pt x="-26102" y="224589"/>
                        <a:pt x="22826" y="339291"/>
                        <a:pt x="123892" y="379396"/>
                      </a:cubicBezTo>
                      <a:cubicBezTo>
                        <a:pt x="147955" y="389021"/>
                        <a:pt x="172820" y="393834"/>
                        <a:pt x="196883" y="393834"/>
                      </a:cubicBezTo>
                      <a:cubicBezTo>
                        <a:pt x="275490" y="393834"/>
                        <a:pt x="349283" y="347312"/>
                        <a:pt x="379763" y="270310"/>
                      </a:cubicBezTo>
                      <a:cubicBezTo>
                        <a:pt x="419869" y="169245"/>
                        <a:pt x="370940" y="54544"/>
                        <a:pt x="269875" y="14438"/>
                      </a:cubicBezTo>
                      <a:cubicBezTo>
                        <a:pt x="245009" y="4813"/>
                        <a:pt x="220946" y="0"/>
                        <a:pt x="196883" y="0"/>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2" name="Freeform: Shape 41">
                  <a:extLst>
                    <a:ext uri="{FF2B5EF4-FFF2-40B4-BE49-F238E27FC236}">
                      <a16:creationId xmlns:a16="http://schemas.microsoft.com/office/drawing/2014/main" id="{4CBA5168-41CC-4044-BB0A-32B53444D2F9}"/>
                    </a:ext>
                  </a:extLst>
                </p:cNvPr>
                <p:cNvSpPr/>
                <p:nvPr/>
              </p:nvSpPr>
              <p:spPr>
                <a:xfrm>
                  <a:off x="11794679" y="5253894"/>
                  <a:ext cx="59355" cy="52938"/>
                </a:xfrm>
                <a:custGeom>
                  <a:avLst/>
                  <a:gdLst>
                    <a:gd name="connsiteX0" fmla="*/ 13636 w 59355"/>
                    <a:gd name="connsiteY0" fmla="*/ 0 h 52938"/>
                    <a:gd name="connsiteX1" fmla="*/ 0 w 59355"/>
                    <a:gd name="connsiteY1" fmla="*/ 34490 h 52938"/>
                    <a:gd name="connsiteX2" fmla="*/ 45720 w 59355"/>
                    <a:gd name="connsiteY2" fmla="*/ 52939 h 52938"/>
                    <a:gd name="connsiteX3" fmla="*/ 59356 w 59355"/>
                    <a:gd name="connsiteY3" fmla="*/ 18448 h 52938"/>
                    <a:gd name="connsiteX4" fmla="*/ 13636 w 59355"/>
                    <a:gd name="connsiteY4" fmla="*/ 0 h 52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55" h="52938">
                      <a:moveTo>
                        <a:pt x="13636" y="0"/>
                      </a:moveTo>
                      <a:lnTo>
                        <a:pt x="0" y="34490"/>
                      </a:lnTo>
                      <a:lnTo>
                        <a:pt x="45720" y="52939"/>
                      </a:lnTo>
                      <a:lnTo>
                        <a:pt x="59356" y="18448"/>
                      </a:lnTo>
                      <a:lnTo>
                        <a:pt x="13636"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3" name="Freeform: Shape 42">
                  <a:extLst>
                    <a:ext uri="{FF2B5EF4-FFF2-40B4-BE49-F238E27FC236}">
                      <a16:creationId xmlns:a16="http://schemas.microsoft.com/office/drawing/2014/main" id="{AE14F74E-1702-4319-88EA-C33FFA9F2097}"/>
                    </a:ext>
                  </a:extLst>
                </p:cNvPr>
                <p:cNvSpPr/>
                <p:nvPr/>
              </p:nvSpPr>
              <p:spPr>
                <a:xfrm>
                  <a:off x="11643081" y="5632487"/>
                  <a:ext cx="59355" cy="52938"/>
                </a:xfrm>
                <a:custGeom>
                  <a:avLst/>
                  <a:gdLst>
                    <a:gd name="connsiteX0" fmla="*/ 13636 w 59355"/>
                    <a:gd name="connsiteY0" fmla="*/ 0 h 52938"/>
                    <a:gd name="connsiteX1" fmla="*/ 0 w 59355"/>
                    <a:gd name="connsiteY1" fmla="*/ 34490 h 52938"/>
                    <a:gd name="connsiteX2" fmla="*/ 45720 w 59355"/>
                    <a:gd name="connsiteY2" fmla="*/ 52939 h 52938"/>
                    <a:gd name="connsiteX3" fmla="*/ 59356 w 59355"/>
                    <a:gd name="connsiteY3" fmla="*/ 18448 h 52938"/>
                    <a:gd name="connsiteX4" fmla="*/ 13636 w 59355"/>
                    <a:gd name="connsiteY4" fmla="*/ 0 h 52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55" h="52938">
                      <a:moveTo>
                        <a:pt x="13636" y="0"/>
                      </a:moveTo>
                      <a:lnTo>
                        <a:pt x="0" y="34490"/>
                      </a:lnTo>
                      <a:lnTo>
                        <a:pt x="45720" y="52939"/>
                      </a:lnTo>
                      <a:lnTo>
                        <a:pt x="59356" y="18448"/>
                      </a:lnTo>
                      <a:lnTo>
                        <a:pt x="13636"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4" name="Freeform: Shape 43">
                  <a:extLst>
                    <a:ext uri="{FF2B5EF4-FFF2-40B4-BE49-F238E27FC236}">
                      <a16:creationId xmlns:a16="http://schemas.microsoft.com/office/drawing/2014/main" id="{9F698D0C-A773-4F07-B0A6-C46F8AC37701}"/>
                    </a:ext>
                  </a:extLst>
                </p:cNvPr>
                <p:cNvSpPr/>
                <p:nvPr/>
              </p:nvSpPr>
              <p:spPr>
                <a:xfrm>
                  <a:off x="11911786" y="5515380"/>
                  <a:ext cx="52938" cy="59355"/>
                </a:xfrm>
                <a:custGeom>
                  <a:avLst/>
                  <a:gdLst>
                    <a:gd name="connsiteX0" fmla="*/ 18448 w 52938"/>
                    <a:gd name="connsiteY0" fmla="*/ 0 h 59355"/>
                    <a:gd name="connsiteX1" fmla="*/ 0 w 52938"/>
                    <a:gd name="connsiteY1" fmla="*/ 45720 h 59355"/>
                    <a:gd name="connsiteX2" fmla="*/ 34490 w 52938"/>
                    <a:gd name="connsiteY2" fmla="*/ 59356 h 59355"/>
                    <a:gd name="connsiteX3" fmla="*/ 52939 w 52938"/>
                    <a:gd name="connsiteY3" fmla="*/ 13636 h 59355"/>
                    <a:gd name="connsiteX4" fmla="*/ 18448 w 52938"/>
                    <a:gd name="connsiteY4" fmla="*/ 0 h 59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59355">
                      <a:moveTo>
                        <a:pt x="18448" y="0"/>
                      </a:moveTo>
                      <a:lnTo>
                        <a:pt x="0" y="45720"/>
                      </a:lnTo>
                      <a:lnTo>
                        <a:pt x="34490" y="59356"/>
                      </a:lnTo>
                      <a:lnTo>
                        <a:pt x="52939" y="13636"/>
                      </a:lnTo>
                      <a:lnTo>
                        <a:pt x="18448"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5" name="Freeform: Shape 44">
                  <a:extLst>
                    <a:ext uri="{FF2B5EF4-FFF2-40B4-BE49-F238E27FC236}">
                      <a16:creationId xmlns:a16="http://schemas.microsoft.com/office/drawing/2014/main" id="{32794A83-9B1B-4FD3-AA7A-45A7A8CECAE2}"/>
                    </a:ext>
                  </a:extLst>
                </p:cNvPr>
                <p:cNvSpPr/>
                <p:nvPr/>
              </p:nvSpPr>
              <p:spPr>
                <a:xfrm>
                  <a:off x="11533192" y="5364584"/>
                  <a:ext cx="52938" cy="59355"/>
                </a:xfrm>
                <a:custGeom>
                  <a:avLst/>
                  <a:gdLst>
                    <a:gd name="connsiteX0" fmla="*/ 18449 w 52938"/>
                    <a:gd name="connsiteY0" fmla="*/ 0 h 59355"/>
                    <a:gd name="connsiteX1" fmla="*/ 0 w 52938"/>
                    <a:gd name="connsiteY1" fmla="*/ 45720 h 59355"/>
                    <a:gd name="connsiteX2" fmla="*/ 34491 w 52938"/>
                    <a:gd name="connsiteY2" fmla="*/ 59356 h 59355"/>
                    <a:gd name="connsiteX3" fmla="*/ 52939 w 52938"/>
                    <a:gd name="connsiteY3" fmla="*/ 13636 h 59355"/>
                    <a:gd name="connsiteX4" fmla="*/ 18449 w 52938"/>
                    <a:gd name="connsiteY4" fmla="*/ 0 h 59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59355">
                      <a:moveTo>
                        <a:pt x="18449" y="0"/>
                      </a:moveTo>
                      <a:lnTo>
                        <a:pt x="0" y="45720"/>
                      </a:lnTo>
                      <a:lnTo>
                        <a:pt x="34491" y="59356"/>
                      </a:lnTo>
                      <a:lnTo>
                        <a:pt x="52939" y="13636"/>
                      </a:lnTo>
                      <a:lnTo>
                        <a:pt x="18449"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6" name="Freeform: Shape 45">
                  <a:extLst>
                    <a:ext uri="{FF2B5EF4-FFF2-40B4-BE49-F238E27FC236}">
                      <a16:creationId xmlns:a16="http://schemas.microsoft.com/office/drawing/2014/main" id="{342BABA6-0FF6-477F-A204-74C9AD131A4F}"/>
                    </a:ext>
                  </a:extLst>
                </p:cNvPr>
                <p:cNvSpPr/>
                <p:nvPr/>
              </p:nvSpPr>
              <p:spPr>
                <a:xfrm>
                  <a:off x="11534797" y="5520193"/>
                  <a:ext cx="52938" cy="59355"/>
                </a:xfrm>
                <a:custGeom>
                  <a:avLst/>
                  <a:gdLst>
                    <a:gd name="connsiteX0" fmla="*/ 33688 w 52938"/>
                    <a:gd name="connsiteY0" fmla="*/ 0 h 59355"/>
                    <a:gd name="connsiteX1" fmla="*/ 0 w 52938"/>
                    <a:gd name="connsiteY1" fmla="*/ 14438 h 59355"/>
                    <a:gd name="connsiteX2" fmla="*/ 19250 w 52938"/>
                    <a:gd name="connsiteY2" fmla="*/ 59355 h 59355"/>
                    <a:gd name="connsiteX3" fmla="*/ 52939 w 52938"/>
                    <a:gd name="connsiteY3" fmla="*/ 44918 h 59355"/>
                    <a:gd name="connsiteX4" fmla="*/ 33688 w 52938"/>
                    <a:gd name="connsiteY4" fmla="*/ 0 h 59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59355">
                      <a:moveTo>
                        <a:pt x="33688" y="0"/>
                      </a:moveTo>
                      <a:lnTo>
                        <a:pt x="0" y="14438"/>
                      </a:lnTo>
                      <a:lnTo>
                        <a:pt x="19250" y="59355"/>
                      </a:lnTo>
                      <a:lnTo>
                        <a:pt x="52939" y="44918"/>
                      </a:lnTo>
                      <a:lnTo>
                        <a:pt x="33688"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7" name="Freeform: Shape 46">
                  <a:extLst>
                    <a:ext uri="{FF2B5EF4-FFF2-40B4-BE49-F238E27FC236}">
                      <a16:creationId xmlns:a16="http://schemas.microsoft.com/office/drawing/2014/main" id="{3F593B6F-AFB3-4FF9-9FA8-D2C9079BCFC5}"/>
                    </a:ext>
                  </a:extLst>
                </p:cNvPr>
                <p:cNvSpPr/>
                <p:nvPr/>
              </p:nvSpPr>
              <p:spPr>
                <a:xfrm>
                  <a:off x="11909380" y="5359772"/>
                  <a:ext cx="52938" cy="59355"/>
                </a:xfrm>
                <a:custGeom>
                  <a:avLst/>
                  <a:gdLst>
                    <a:gd name="connsiteX0" fmla="*/ 33689 w 52938"/>
                    <a:gd name="connsiteY0" fmla="*/ 0 h 59355"/>
                    <a:gd name="connsiteX1" fmla="*/ 0 w 52938"/>
                    <a:gd name="connsiteY1" fmla="*/ 14438 h 59355"/>
                    <a:gd name="connsiteX2" fmla="*/ 19251 w 52938"/>
                    <a:gd name="connsiteY2" fmla="*/ 59355 h 59355"/>
                    <a:gd name="connsiteX3" fmla="*/ 52939 w 52938"/>
                    <a:gd name="connsiteY3" fmla="*/ 44918 h 59355"/>
                    <a:gd name="connsiteX4" fmla="*/ 33689 w 52938"/>
                    <a:gd name="connsiteY4" fmla="*/ 0 h 59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59355">
                      <a:moveTo>
                        <a:pt x="33689" y="0"/>
                      </a:moveTo>
                      <a:lnTo>
                        <a:pt x="0" y="14438"/>
                      </a:lnTo>
                      <a:lnTo>
                        <a:pt x="19251" y="59355"/>
                      </a:lnTo>
                      <a:lnTo>
                        <a:pt x="52939" y="44918"/>
                      </a:lnTo>
                      <a:lnTo>
                        <a:pt x="33689"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8" name="Freeform: Shape 47">
                  <a:extLst>
                    <a:ext uri="{FF2B5EF4-FFF2-40B4-BE49-F238E27FC236}">
                      <a16:creationId xmlns:a16="http://schemas.microsoft.com/office/drawing/2014/main" id="{1A5F5652-0E2A-43D9-927B-A1F2ED0C567C}"/>
                    </a:ext>
                  </a:extLst>
                </p:cNvPr>
                <p:cNvSpPr/>
                <p:nvPr/>
              </p:nvSpPr>
              <p:spPr>
                <a:xfrm>
                  <a:off x="11799491" y="5630081"/>
                  <a:ext cx="59355" cy="52939"/>
                </a:xfrm>
                <a:custGeom>
                  <a:avLst/>
                  <a:gdLst>
                    <a:gd name="connsiteX0" fmla="*/ 44918 w 59355"/>
                    <a:gd name="connsiteY0" fmla="*/ 0 h 52939"/>
                    <a:gd name="connsiteX1" fmla="*/ 0 w 59355"/>
                    <a:gd name="connsiteY1" fmla="*/ 19251 h 52939"/>
                    <a:gd name="connsiteX2" fmla="*/ 14438 w 59355"/>
                    <a:gd name="connsiteY2" fmla="*/ 52939 h 52939"/>
                    <a:gd name="connsiteX3" fmla="*/ 59356 w 59355"/>
                    <a:gd name="connsiteY3" fmla="*/ 33689 h 52939"/>
                    <a:gd name="connsiteX4" fmla="*/ 44918 w 59355"/>
                    <a:gd name="connsiteY4" fmla="*/ 0 h 529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55" h="52939">
                      <a:moveTo>
                        <a:pt x="44918" y="0"/>
                      </a:moveTo>
                      <a:lnTo>
                        <a:pt x="0" y="19251"/>
                      </a:lnTo>
                      <a:lnTo>
                        <a:pt x="14438" y="52939"/>
                      </a:lnTo>
                      <a:lnTo>
                        <a:pt x="59356" y="33689"/>
                      </a:lnTo>
                      <a:lnTo>
                        <a:pt x="44918"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9" name="Freeform: Shape 48">
                  <a:extLst>
                    <a:ext uri="{FF2B5EF4-FFF2-40B4-BE49-F238E27FC236}">
                      <a16:creationId xmlns:a16="http://schemas.microsoft.com/office/drawing/2014/main" id="{A6F5D58F-C5D0-4238-8FAD-1901F7C53A55}"/>
                    </a:ext>
                  </a:extLst>
                </p:cNvPr>
                <p:cNvSpPr/>
                <p:nvPr/>
              </p:nvSpPr>
              <p:spPr>
                <a:xfrm>
                  <a:off x="11638268" y="5255498"/>
                  <a:ext cx="59355" cy="52938"/>
                </a:xfrm>
                <a:custGeom>
                  <a:avLst/>
                  <a:gdLst>
                    <a:gd name="connsiteX0" fmla="*/ 44918 w 59355"/>
                    <a:gd name="connsiteY0" fmla="*/ 0 h 52938"/>
                    <a:gd name="connsiteX1" fmla="*/ 0 w 59355"/>
                    <a:gd name="connsiteY1" fmla="*/ 19250 h 52938"/>
                    <a:gd name="connsiteX2" fmla="*/ 14438 w 59355"/>
                    <a:gd name="connsiteY2" fmla="*/ 52939 h 52938"/>
                    <a:gd name="connsiteX3" fmla="*/ 59356 w 59355"/>
                    <a:gd name="connsiteY3" fmla="*/ 33688 h 52938"/>
                    <a:gd name="connsiteX4" fmla="*/ 44918 w 59355"/>
                    <a:gd name="connsiteY4" fmla="*/ 0 h 52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55" h="52938">
                      <a:moveTo>
                        <a:pt x="44918" y="0"/>
                      </a:moveTo>
                      <a:lnTo>
                        <a:pt x="0" y="19250"/>
                      </a:lnTo>
                      <a:lnTo>
                        <a:pt x="14438" y="52939"/>
                      </a:lnTo>
                      <a:lnTo>
                        <a:pt x="59356" y="33688"/>
                      </a:lnTo>
                      <a:lnTo>
                        <a:pt x="44918"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31" name="Graphic 5">
                <a:extLst>
                  <a:ext uri="{FF2B5EF4-FFF2-40B4-BE49-F238E27FC236}">
                    <a16:creationId xmlns:a16="http://schemas.microsoft.com/office/drawing/2014/main" id="{962C6CB8-7048-4A18-89D2-319A82E3DBF4}"/>
                  </a:ext>
                </a:extLst>
              </p:cNvPr>
              <p:cNvGrpSpPr/>
              <p:nvPr/>
            </p:nvGrpSpPr>
            <p:grpSpPr>
              <a:xfrm>
                <a:off x="11364750" y="5590778"/>
                <a:ext cx="262288" cy="263090"/>
                <a:chOff x="11364750" y="5590778"/>
                <a:chExt cx="262288" cy="263090"/>
              </a:xfrm>
              <a:solidFill>
                <a:srgbClr val="50E6FF"/>
              </a:solidFill>
            </p:grpSpPr>
            <p:sp>
              <p:nvSpPr>
                <p:cNvPr id="32" name="Freeform: Shape 31">
                  <a:extLst>
                    <a:ext uri="{FF2B5EF4-FFF2-40B4-BE49-F238E27FC236}">
                      <a16:creationId xmlns:a16="http://schemas.microsoft.com/office/drawing/2014/main" id="{77B296BD-B48C-44A6-8A1B-455CD43E2BE6}"/>
                    </a:ext>
                  </a:extLst>
                </p:cNvPr>
                <p:cNvSpPr/>
                <p:nvPr/>
              </p:nvSpPr>
              <p:spPr>
                <a:xfrm>
                  <a:off x="11383161" y="5610830"/>
                  <a:ext cx="224636" cy="225391"/>
                </a:xfrm>
                <a:custGeom>
                  <a:avLst/>
                  <a:gdLst>
                    <a:gd name="connsiteX0" fmla="*/ 112332 w 224636"/>
                    <a:gd name="connsiteY0" fmla="*/ 56147 h 225391"/>
                    <a:gd name="connsiteX1" fmla="*/ 168480 w 224636"/>
                    <a:gd name="connsiteY1" fmla="*/ 111492 h 225391"/>
                    <a:gd name="connsiteX2" fmla="*/ 113134 w 224636"/>
                    <a:gd name="connsiteY2" fmla="*/ 168442 h 225391"/>
                    <a:gd name="connsiteX3" fmla="*/ 112332 w 224636"/>
                    <a:gd name="connsiteY3" fmla="*/ 168442 h 225391"/>
                    <a:gd name="connsiteX4" fmla="*/ 56185 w 224636"/>
                    <a:gd name="connsiteY4" fmla="*/ 113097 h 225391"/>
                    <a:gd name="connsiteX5" fmla="*/ 111530 w 224636"/>
                    <a:gd name="connsiteY5" fmla="*/ 56147 h 225391"/>
                    <a:gd name="connsiteX6" fmla="*/ 112332 w 224636"/>
                    <a:gd name="connsiteY6" fmla="*/ 56147 h 225391"/>
                    <a:gd name="connsiteX7" fmla="*/ 112332 w 224636"/>
                    <a:gd name="connsiteY7" fmla="*/ 0 h 225391"/>
                    <a:gd name="connsiteX8" fmla="*/ 110728 w 224636"/>
                    <a:gd name="connsiteY8" fmla="*/ 0 h 225391"/>
                    <a:gd name="connsiteX9" fmla="*/ 38 w 224636"/>
                    <a:gd name="connsiteY9" fmla="*/ 114701 h 225391"/>
                    <a:gd name="connsiteX10" fmla="*/ 112332 w 224636"/>
                    <a:gd name="connsiteY10" fmla="*/ 225391 h 225391"/>
                    <a:gd name="connsiteX11" fmla="*/ 113937 w 224636"/>
                    <a:gd name="connsiteY11" fmla="*/ 225391 h 225391"/>
                    <a:gd name="connsiteX12" fmla="*/ 224627 w 224636"/>
                    <a:gd name="connsiteY12" fmla="*/ 110690 h 225391"/>
                    <a:gd name="connsiteX13" fmla="*/ 112332 w 224636"/>
                    <a:gd name="connsiteY13" fmla="*/ 0 h 225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4636" h="225391">
                      <a:moveTo>
                        <a:pt x="112332" y="56147"/>
                      </a:moveTo>
                      <a:cubicBezTo>
                        <a:pt x="142812" y="56147"/>
                        <a:pt x="167678" y="81012"/>
                        <a:pt x="168480" y="111492"/>
                      </a:cubicBezTo>
                      <a:cubicBezTo>
                        <a:pt x="169282" y="142775"/>
                        <a:pt x="144417" y="168442"/>
                        <a:pt x="113134" y="168442"/>
                      </a:cubicBezTo>
                      <a:lnTo>
                        <a:pt x="112332" y="168442"/>
                      </a:lnTo>
                      <a:cubicBezTo>
                        <a:pt x="81852" y="168442"/>
                        <a:pt x="56185" y="143577"/>
                        <a:pt x="56185" y="113097"/>
                      </a:cubicBezTo>
                      <a:cubicBezTo>
                        <a:pt x="55383" y="81815"/>
                        <a:pt x="80248" y="56147"/>
                        <a:pt x="111530" y="56147"/>
                      </a:cubicBezTo>
                      <a:lnTo>
                        <a:pt x="112332" y="56147"/>
                      </a:lnTo>
                      <a:close/>
                      <a:moveTo>
                        <a:pt x="112332" y="0"/>
                      </a:moveTo>
                      <a:cubicBezTo>
                        <a:pt x="111530" y="0"/>
                        <a:pt x="111530" y="0"/>
                        <a:pt x="110728" y="0"/>
                      </a:cubicBezTo>
                      <a:cubicBezTo>
                        <a:pt x="48164" y="802"/>
                        <a:pt x="-1567" y="52137"/>
                        <a:pt x="38" y="114701"/>
                      </a:cubicBezTo>
                      <a:cubicBezTo>
                        <a:pt x="840" y="176463"/>
                        <a:pt x="51372" y="225391"/>
                        <a:pt x="112332" y="225391"/>
                      </a:cubicBezTo>
                      <a:cubicBezTo>
                        <a:pt x="113134" y="225391"/>
                        <a:pt x="113134" y="225391"/>
                        <a:pt x="113937" y="225391"/>
                      </a:cubicBezTo>
                      <a:cubicBezTo>
                        <a:pt x="175699" y="224589"/>
                        <a:pt x="225429" y="173255"/>
                        <a:pt x="224627" y="110690"/>
                      </a:cubicBezTo>
                      <a:cubicBezTo>
                        <a:pt x="223825" y="49731"/>
                        <a:pt x="174094" y="0"/>
                        <a:pt x="112332" y="0"/>
                      </a:cubicBez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3" name="Freeform: Shape 32">
                  <a:extLst>
                    <a:ext uri="{FF2B5EF4-FFF2-40B4-BE49-F238E27FC236}">
                      <a16:creationId xmlns:a16="http://schemas.microsoft.com/office/drawing/2014/main" id="{279473B8-A839-497E-83D6-8A8288C345D9}"/>
                    </a:ext>
                  </a:extLst>
                </p:cNvPr>
                <p:cNvSpPr/>
                <p:nvPr/>
              </p:nvSpPr>
              <p:spPr>
                <a:xfrm>
                  <a:off x="11479451" y="5590778"/>
                  <a:ext cx="28073" cy="24063"/>
                </a:xfrm>
                <a:custGeom>
                  <a:avLst/>
                  <a:gdLst>
                    <a:gd name="connsiteX0" fmla="*/ 28074 w 28073"/>
                    <a:gd name="connsiteY0" fmla="*/ 23261 h 24063"/>
                    <a:gd name="connsiteX1" fmla="*/ 802 w 28073"/>
                    <a:gd name="connsiteY1" fmla="*/ 24063 h 24063"/>
                    <a:gd name="connsiteX2" fmla="*/ 0 w 28073"/>
                    <a:gd name="connsiteY2" fmla="*/ 802 h 24063"/>
                    <a:gd name="connsiteX3" fmla="*/ 27272 w 28073"/>
                    <a:gd name="connsiteY3" fmla="*/ 0 h 24063"/>
                    <a:gd name="connsiteX4" fmla="*/ 28074 w 28073"/>
                    <a:gd name="connsiteY4" fmla="*/ 23261 h 240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73" h="24063">
                      <a:moveTo>
                        <a:pt x="28074" y="23261"/>
                      </a:moveTo>
                      <a:lnTo>
                        <a:pt x="802" y="24063"/>
                      </a:lnTo>
                      <a:lnTo>
                        <a:pt x="0" y="802"/>
                      </a:lnTo>
                      <a:lnTo>
                        <a:pt x="27272" y="0"/>
                      </a:lnTo>
                      <a:lnTo>
                        <a:pt x="28074" y="23261"/>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4" name="Freeform: Shape 33">
                  <a:extLst>
                    <a:ext uri="{FF2B5EF4-FFF2-40B4-BE49-F238E27FC236}">
                      <a16:creationId xmlns:a16="http://schemas.microsoft.com/office/drawing/2014/main" id="{57351D53-5949-4B76-8962-9E4C345D6A3B}"/>
                    </a:ext>
                  </a:extLst>
                </p:cNvPr>
                <p:cNvSpPr/>
                <p:nvPr/>
              </p:nvSpPr>
              <p:spPr>
                <a:xfrm>
                  <a:off x="11484264" y="5829805"/>
                  <a:ext cx="28073" cy="24063"/>
                </a:xfrm>
                <a:custGeom>
                  <a:avLst/>
                  <a:gdLst>
                    <a:gd name="connsiteX0" fmla="*/ 28074 w 28073"/>
                    <a:gd name="connsiteY0" fmla="*/ 23261 h 24063"/>
                    <a:gd name="connsiteX1" fmla="*/ 802 w 28073"/>
                    <a:gd name="connsiteY1" fmla="*/ 24063 h 24063"/>
                    <a:gd name="connsiteX2" fmla="*/ 0 w 28073"/>
                    <a:gd name="connsiteY2" fmla="*/ 802 h 24063"/>
                    <a:gd name="connsiteX3" fmla="*/ 27272 w 28073"/>
                    <a:gd name="connsiteY3" fmla="*/ 0 h 24063"/>
                    <a:gd name="connsiteX4" fmla="*/ 28074 w 28073"/>
                    <a:gd name="connsiteY4" fmla="*/ 23261 h 240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73" h="24063">
                      <a:moveTo>
                        <a:pt x="28074" y="23261"/>
                      </a:moveTo>
                      <a:lnTo>
                        <a:pt x="802" y="24063"/>
                      </a:lnTo>
                      <a:lnTo>
                        <a:pt x="0" y="802"/>
                      </a:lnTo>
                      <a:lnTo>
                        <a:pt x="27272" y="0"/>
                      </a:lnTo>
                      <a:lnTo>
                        <a:pt x="28074" y="23261"/>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5" name="Freeform: Shape 34">
                  <a:extLst>
                    <a:ext uri="{FF2B5EF4-FFF2-40B4-BE49-F238E27FC236}">
                      <a16:creationId xmlns:a16="http://schemas.microsoft.com/office/drawing/2014/main" id="{67144BA2-64E3-4DBF-A19F-9466EF3378DA}"/>
                    </a:ext>
                  </a:extLst>
                </p:cNvPr>
                <p:cNvSpPr/>
                <p:nvPr/>
              </p:nvSpPr>
              <p:spPr>
                <a:xfrm>
                  <a:off x="11602976" y="5708687"/>
                  <a:ext cx="24063" cy="27271"/>
                </a:xfrm>
                <a:custGeom>
                  <a:avLst/>
                  <a:gdLst>
                    <a:gd name="connsiteX0" fmla="*/ 23261 w 24063"/>
                    <a:gd name="connsiteY0" fmla="*/ 0 h 27271"/>
                    <a:gd name="connsiteX1" fmla="*/ 24063 w 24063"/>
                    <a:gd name="connsiteY1" fmla="*/ 27271 h 27271"/>
                    <a:gd name="connsiteX2" fmla="*/ 802 w 24063"/>
                    <a:gd name="connsiteY2" fmla="*/ 27271 h 27271"/>
                    <a:gd name="connsiteX3" fmla="*/ 0 w 24063"/>
                    <a:gd name="connsiteY3" fmla="*/ 0 h 27271"/>
                    <a:gd name="connsiteX4" fmla="*/ 23261 w 24063"/>
                    <a:gd name="connsiteY4" fmla="*/ 0 h 2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63" h="27271">
                      <a:moveTo>
                        <a:pt x="23261" y="0"/>
                      </a:moveTo>
                      <a:lnTo>
                        <a:pt x="24063" y="27271"/>
                      </a:lnTo>
                      <a:lnTo>
                        <a:pt x="802" y="27271"/>
                      </a:lnTo>
                      <a:lnTo>
                        <a:pt x="0" y="0"/>
                      </a:lnTo>
                      <a:lnTo>
                        <a:pt x="23261"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6" name="Freeform: Shape 35">
                  <a:extLst>
                    <a:ext uri="{FF2B5EF4-FFF2-40B4-BE49-F238E27FC236}">
                      <a16:creationId xmlns:a16="http://schemas.microsoft.com/office/drawing/2014/main" id="{934D2C23-96F2-45D0-82D2-C0D80261AECC}"/>
                    </a:ext>
                  </a:extLst>
                </p:cNvPr>
                <p:cNvSpPr/>
                <p:nvPr/>
              </p:nvSpPr>
              <p:spPr>
                <a:xfrm>
                  <a:off x="11364750" y="5708687"/>
                  <a:ext cx="24063" cy="27271"/>
                </a:xfrm>
                <a:custGeom>
                  <a:avLst/>
                  <a:gdLst>
                    <a:gd name="connsiteX0" fmla="*/ 23261 w 24063"/>
                    <a:gd name="connsiteY0" fmla="*/ 0 h 27271"/>
                    <a:gd name="connsiteX1" fmla="*/ 24063 w 24063"/>
                    <a:gd name="connsiteY1" fmla="*/ 27271 h 27271"/>
                    <a:gd name="connsiteX2" fmla="*/ 802 w 24063"/>
                    <a:gd name="connsiteY2" fmla="*/ 27271 h 27271"/>
                    <a:gd name="connsiteX3" fmla="*/ 0 w 24063"/>
                    <a:gd name="connsiteY3" fmla="*/ 0 h 27271"/>
                    <a:gd name="connsiteX4" fmla="*/ 23261 w 24063"/>
                    <a:gd name="connsiteY4" fmla="*/ 0 h 2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63" h="27271">
                      <a:moveTo>
                        <a:pt x="23261" y="0"/>
                      </a:moveTo>
                      <a:lnTo>
                        <a:pt x="24063" y="27271"/>
                      </a:lnTo>
                      <a:lnTo>
                        <a:pt x="802" y="27271"/>
                      </a:lnTo>
                      <a:lnTo>
                        <a:pt x="0" y="0"/>
                      </a:lnTo>
                      <a:lnTo>
                        <a:pt x="23261"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7" name="Freeform: Shape 36">
                  <a:extLst>
                    <a:ext uri="{FF2B5EF4-FFF2-40B4-BE49-F238E27FC236}">
                      <a16:creationId xmlns:a16="http://schemas.microsoft.com/office/drawing/2014/main" id="{AA1CA614-03E8-4279-90C1-7C35F400FAC0}"/>
                    </a:ext>
                  </a:extLst>
                </p:cNvPr>
                <p:cNvSpPr/>
                <p:nvPr/>
              </p:nvSpPr>
              <p:spPr>
                <a:xfrm>
                  <a:off x="11394428" y="5789700"/>
                  <a:ext cx="36094" cy="35292"/>
                </a:xfrm>
                <a:custGeom>
                  <a:avLst/>
                  <a:gdLst>
                    <a:gd name="connsiteX0" fmla="*/ 15240 w 36094"/>
                    <a:gd name="connsiteY0" fmla="*/ 0 h 35292"/>
                    <a:gd name="connsiteX1" fmla="*/ 36095 w 36094"/>
                    <a:gd name="connsiteY1" fmla="*/ 20053 h 35292"/>
                    <a:gd name="connsiteX2" fmla="*/ 20855 w 36094"/>
                    <a:gd name="connsiteY2" fmla="*/ 35293 h 35292"/>
                    <a:gd name="connsiteX3" fmla="*/ 0 w 36094"/>
                    <a:gd name="connsiteY3" fmla="*/ 15240 h 35292"/>
                    <a:gd name="connsiteX4" fmla="*/ 15240 w 36094"/>
                    <a:gd name="connsiteY4" fmla="*/ 0 h 352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94" h="35292">
                      <a:moveTo>
                        <a:pt x="15240" y="0"/>
                      </a:moveTo>
                      <a:lnTo>
                        <a:pt x="36095" y="20053"/>
                      </a:lnTo>
                      <a:lnTo>
                        <a:pt x="20855" y="35293"/>
                      </a:lnTo>
                      <a:lnTo>
                        <a:pt x="0" y="15240"/>
                      </a:lnTo>
                      <a:lnTo>
                        <a:pt x="15240"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8" name="Freeform: Shape 37">
                  <a:extLst>
                    <a:ext uri="{FF2B5EF4-FFF2-40B4-BE49-F238E27FC236}">
                      <a16:creationId xmlns:a16="http://schemas.microsoft.com/office/drawing/2014/main" id="{8AA4BF05-F0F1-413A-8CC4-6CF91FB7E3F2}"/>
                    </a:ext>
                  </a:extLst>
                </p:cNvPr>
                <p:cNvSpPr/>
                <p:nvPr/>
              </p:nvSpPr>
              <p:spPr>
                <a:xfrm>
                  <a:off x="11562068" y="5621258"/>
                  <a:ext cx="36094" cy="35292"/>
                </a:xfrm>
                <a:custGeom>
                  <a:avLst/>
                  <a:gdLst>
                    <a:gd name="connsiteX0" fmla="*/ 15240 w 36094"/>
                    <a:gd name="connsiteY0" fmla="*/ 0 h 35292"/>
                    <a:gd name="connsiteX1" fmla="*/ 36095 w 36094"/>
                    <a:gd name="connsiteY1" fmla="*/ 20053 h 35292"/>
                    <a:gd name="connsiteX2" fmla="*/ 20855 w 36094"/>
                    <a:gd name="connsiteY2" fmla="*/ 35293 h 35292"/>
                    <a:gd name="connsiteX3" fmla="*/ 0 w 36094"/>
                    <a:gd name="connsiteY3" fmla="*/ 15240 h 35292"/>
                    <a:gd name="connsiteX4" fmla="*/ 15240 w 36094"/>
                    <a:gd name="connsiteY4" fmla="*/ 0 h 352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94" h="35292">
                      <a:moveTo>
                        <a:pt x="15240" y="0"/>
                      </a:moveTo>
                      <a:lnTo>
                        <a:pt x="36095" y="20053"/>
                      </a:lnTo>
                      <a:lnTo>
                        <a:pt x="20855" y="35293"/>
                      </a:lnTo>
                      <a:lnTo>
                        <a:pt x="0" y="15240"/>
                      </a:lnTo>
                      <a:lnTo>
                        <a:pt x="15240"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9" name="Freeform: Shape 38">
                  <a:extLst>
                    <a:ext uri="{FF2B5EF4-FFF2-40B4-BE49-F238E27FC236}">
                      <a16:creationId xmlns:a16="http://schemas.microsoft.com/office/drawing/2014/main" id="{9B103647-286B-488A-94C7-8961F699C8F0}"/>
                    </a:ext>
                  </a:extLst>
                </p:cNvPr>
                <p:cNvSpPr/>
                <p:nvPr/>
              </p:nvSpPr>
              <p:spPr>
                <a:xfrm>
                  <a:off x="11563672" y="5787294"/>
                  <a:ext cx="36094" cy="36094"/>
                </a:xfrm>
                <a:custGeom>
                  <a:avLst/>
                  <a:gdLst>
                    <a:gd name="connsiteX0" fmla="*/ 0 w 36094"/>
                    <a:gd name="connsiteY0" fmla="*/ 20855 h 36094"/>
                    <a:gd name="connsiteX1" fmla="*/ 20053 w 36094"/>
                    <a:gd name="connsiteY1" fmla="*/ 0 h 36094"/>
                    <a:gd name="connsiteX2" fmla="*/ 36095 w 36094"/>
                    <a:gd name="connsiteY2" fmla="*/ 15240 h 36094"/>
                    <a:gd name="connsiteX3" fmla="*/ 15240 w 36094"/>
                    <a:gd name="connsiteY3" fmla="*/ 36095 h 36094"/>
                    <a:gd name="connsiteX4" fmla="*/ 0 w 36094"/>
                    <a:gd name="connsiteY4" fmla="*/ 20855 h 360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94" h="36094">
                      <a:moveTo>
                        <a:pt x="0" y="20855"/>
                      </a:moveTo>
                      <a:lnTo>
                        <a:pt x="20053" y="0"/>
                      </a:lnTo>
                      <a:lnTo>
                        <a:pt x="36095" y="15240"/>
                      </a:lnTo>
                      <a:lnTo>
                        <a:pt x="15240" y="36095"/>
                      </a:lnTo>
                      <a:lnTo>
                        <a:pt x="0" y="20855"/>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0" name="Freeform: Shape 39">
                  <a:extLst>
                    <a:ext uri="{FF2B5EF4-FFF2-40B4-BE49-F238E27FC236}">
                      <a16:creationId xmlns:a16="http://schemas.microsoft.com/office/drawing/2014/main" id="{03496E9A-4A35-4FED-9D1E-147CA78B81C0}"/>
                    </a:ext>
                  </a:extLst>
                </p:cNvPr>
                <p:cNvSpPr/>
                <p:nvPr/>
              </p:nvSpPr>
              <p:spPr>
                <a:xfrm>
                  <a:off x="11392022" y="5622862"/>
                  <a:ext cx="35292" cy="36094"/>
                </a:xfrm>
                <a:custGeom>
                  <a:avLst/>
                  <a:gdLst>
                    <a:gd name="connsiteX0" fmla="*/ 0 w 35292"/>
                    <a:gd name="connsiteY0" fmla="*/ 20855 h 36094"/>
                    <a:gd name="connsiteX1" fmla="*/ 20053 w 35292"/>
                    <a:gd name="connsiteY1" fmla="*/ 0 h 36094"/>
                    <a:gd name="connsiteX2" fmla="*/ 35293 w 35292"/>
                    <a:gd name="connsiteY2" fmla="*/ 15240 h 36094"/>
                    <a:gd name="connsiteX3" fmla="*/ 15240 w 35292"/>
                    <a:gd name="connsiteY3" fmla="*/ 36095 h 36094"/>
                    <a:gd name="connsiteX4" fmla="*/ 0 w 35292"/>
                    <a:gd name="connsiteY4" fmla="*/ 20855 h 360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92" h="36094">
                      <a:moveTo>
                        <a:pt x="0" y="20855"/>
                      </a:moveTo>
                      <a:lnTo>
                        <a:pt x="20053" y="0"/>
                      </a:lnTo>
                      <a:lnTo>
                        <a:pt x="35293" y="15240"/>
                      </a:lnTo>
                      <a:lnTo>
                        <a:pt x="15240" y="36095"/>
                      </a:lnTo>
                      <a:lnTo>
                        <a:pt x="0" y="20855"/>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grpSp>
        <p:nvGrpSpPr>
          <p:cNvPr id="50" name="Graphic 5">
            <a:extLst>
              <a:ext uri="{FF2B5EF4-FFF2-40B4-BE49-F238E27FC236}">
                <a16:creationId xmlns:a16="http://schemas.microsoft.com/office/drawing/2014/main" id="{17380797-FC92-4724-A00E-46383D68535E}"/>
              </a:ext>
              <a:ext uri="{C183D7F6-B498-43B3-948B-1728B52AA6E4}">
                <adec:decorative xmlns:adec="http://schemas.microsoft.com/office/drawing/2017/decorative" val="1"/>
              </a:ext>
            </a:extLst>
          </p:cNvPr>
          <p:cNvGrpSpPr/>
          <p:nvPr/>
        </p:nvGrpSpPr>
        <p:grpSpPr>
          <a:xfrm>
            <a:off x="1406009" y="4202063"/>
            <a:ext cx="614523" cy="614523"/>
            <a:chOff x="9025811" y="4139769"/>
            <a:chExt cx="1108509" cy="1108509"/>
          </a:xfrm>
        </p:grpSpPr>
        <p:sp>
          <p:nvSpPr>
            <p:cNvPr id="51" name="Freeform: Shape 50">
              <a:extLst>
                <a:ext uri="{FF2B5EF4-FFF2-40B4-BE49-F238E27FC236}">
                  <a16:creationId xmlns:a16="http://schemas.microsoft.com/office/drawing/2014/main" id="{73C15392-2454-49F1-AC39-3D44FC5FBAB0}"/>
                </a:ext>
              </a:extLst>
            </p:cNvPr>
            <p:cNvSpPr/>
            <p:nvPr/>
          </p:nvSpPr>
          <p:spPr>
            <a:xfrm>
              <a:off x="9025811" y="4139769"/>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2"/>
                    <a:pt x="860361" y="1108510"/>
                    <a:pt x="554255" y="1108510"/>
                  </a:cubicBezTo>
                  <a:cubicBezTo>
                    <a:pt x="248148" y="1108510"/>
                    <a:pt x="0" y="860361"/>
                    <a:pt x="0" y="554255"/>
                  </a:cubicBezTo>
                  <a:cubicBezTo>
                    <a:pt x="0" y="248148"/>
                    <a:pt x="248148" y="0"/>
                    <a:pt x="554255" y="0"/>
                  </a:cubicBezTo>
                  <a:cubicBezTo>
                    <a:pt x="860361" y="0"/>
                    <a:pt x="1108509" y="248149"/>
                    <a:pt x="1108509" y="554255"/>
                  </a:cubicBezTo>
                  <a:close/>
                </a:path>
              </a:pathLst>
            </a:custGeom>
            <a:solidFill>
              <a:schemeClr val="accent1">
                <a:lumMod val="10000"/>
              </a:schemeClr>
            </a:solidFill>
            <a:ln w="12017"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52" name="Graphic 5">
              <a:extLst>
                <a:ext uri="{FF2B5EF4-FFF2-40B4-BE49-F238E27FC236}">
                  <a16:creationId xmlns:a16="http://schemas.microsoft.com/office/drawing/2014/main" id="{53A82CF6-C716-46D2-B48E-03DA30779512}"/>
                </a:ext>
              </a:extLst>
            </p:cNvPr>
            <p:cNvGrpSpPr/>
            <p:nvPr/>
          </p:nvGrpSpPr>
          <p:grpSpPr>
            <a:xfrm>
              <a:off x="9388365" y="4423717"/>
              <a:ext cx="358541" cy="521368"/>
              <a:chOff x="9388365" y="4423717"/>
              <a:chExt cx="358541" cy="521368"/>
            </a:xfrm>
          </p:grpSpPr>
          <p:sp>
            <p:nvSpPr>
              <p:cNvPr id="53" name="Freeform: Shape 52">
                <a:extLst>
                  <a:ext uri="{FF2B5EF4-FFF2-40B4-BE49-F238E27FC236}">
                    <a16:creationId xmlns:a16="http://schemas.microsoft.com/office/drawing/2014/main" id="{623D1BA5-9F2C-4AA1-9980-77A3248A0558}"/>
                  </a:ext>
                </a:extLst>
              </p:cNvPr>
              <p:cNvSpPr/>
              <p:nvPr/>
            </p:nvSpPr>
            <p:spPr>
              <a:xfrm>
                <a:off x="9388365" y="4423717"/>
                <a:ext cx="358541" cy="521368"/>
              </a:xfrm>
              <a:custGeom>
                <a:avLst/>
                <a:gdLst>
                  <a:gd name="connsiteX0" fmla="*/ 358541 w 358541"/>
                  <a:gd name="connsiteY0" fmla="*/ 0 h 521368"/>
                  <a:gd name="connsiteX1" fmla="*/ 0 w 358541"/>
                  <a:gd name="connsiteY1" fmla="*/ 0 h 521368"/>
                  <a:gd name="connsiteX2" fmla="*/ 0 w 358541"/>
                  <a:gd name="connsiteY2" fmla="*/ 521368 h 521368"/>
                  <a:gd name="connsiteX3" fmla="*/ 358541 w 358541"/>
                  <a:gd name="connsiteY3" fmla="*/ 521368 h 521368"/>
                  <a:gd name="connsiteX4" fmla="*/ 358541 w 358541"/>
                  <a:gd name="connsiteY4" fmla="*/ 0 h 521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8541" h="521368">
                    <a:moveTo>
                      <a:pt x="358541" y="0"/>
                    </a:moveTo>
                    <a:lnTo>
                      <a:pt x="0" y="0"/>
                    </a:lnTo>
                    <a:lnTo>
                      <a:pt x="0" y="521368"/>
                    </a:lnTo>
                    <a:lnTo>
                      <a:pt x="358541" y="521368"/>
                    </a:lnTo>
                    <a:lnTo>
                      <a:pt x="358541"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4" name="Freeform: Shape 53">
                <a:extLst>
                  <a:ext uri="{FF2B5EF4-FFF2-40B4-BE49-F238E27FC236}">
                    <a16:creationId xmlns:a16="http://schemas.microsoft.com/office/drawing/2014/main" id="{DBD6A0EF-B12B-483F-9BD4-03E6B616B970}"/>
                  </a:ext>
                </a:extLst>
              </p:cNvPr>
              <p:cNvSpPr/>
              <p:nvPr/>
            </p:nvSpPr>
            <p:spPr>
              <a:xfrm>
                <a:off x="9551190" y="4488685"/>
                <a:ext cx="146785" cy="48928"/>
              </a:xfrm>
              <a:custGeom>
                <a:avLst/>
                <a:gdLst>
                  <a:gd name="connsiteX0" fmla="*/ 146785 w 146785"/>
                  <a:gd name="connsiteY0" fmla="*/ 0 h 48928"/>
                  <a:gd name="connsiteX1" fmla="*/ 0 w 146785"/>
                  <a:gd name="connsiteY1" fmla="*/ 0 h 48928"/>
                  <a:gd name="connsiteX2" fmla="*/ 0 w 146785"/>
                  <a:gd name="connsiteY2" fmla="*/ 48929 h 48928"/>
                  <a:gd name="connsiteX3" fmla="*/ 146785 w 146785"/>
                  <a:gd name="connsiteY3" fmla="*/ 48929 h 48928"/>
                  <a:gd name="connsiteX4" fmla="*/ 146785 w 146785"/>
                  <a:gd name="connsiteY4" fmla="*/ 0 h 48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785" h="48928">
                    <a:moveTo>
                      <a:pt x="146785" y="0"/>
                    </a:moveTo>
                    <a:lnTo>
                      <a:pt x="0" y="0"/>
                    </a:lnTo>
                    <a:lnTo>
                      <a:pt x="0" y="48929"/>
                    </a:lnTo>
                    <a:lnTo>
                      <a:pt x="146785" y="48929"/>
                    </a:lnTo>
                    <a:lnTo>
                      <a:pt x="14678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5" name="Freeform: Shape 54">
                <a:extLst>
                  <a:ext uri="{FF2B5EF4-FFF2-40B4-BE49-F238E27FC236}">
                    <a16:creationId xmlns:a16="http://schemas.microsoft.com/office/drawing/2014/main" id="{2DAF0C9A-8699-4ABD-9B98-CF53A90F2E03}"/>
                  </a:ext>
                </a:extLst>
              </p:cNvPr>
              <p:cNvSpPr/>
              <p:nvPr/>
            </p:nvSpPr>
            <p:spPr>
              <a:xfrm>
                <a:off x="9551190" y="4570500"/>
                <a:ext cx="146785" cy="48928"/>
              </a:xfrm>
              <a:custGeom>
                <a:avLst/>
                <a:gdLst>
                  <a:gd name="connsiteX0" fmla="*/ 146785 w 146785"/>
                  <a:gd name="connsiteY0" fmla="*/ 0 h 48928"/>
                  <a:gd name="connsiteX1" fmla="*/ 0 w 146785"/>
                  <a:gd name="connsiteY1" fmla="*/ 0 h 48928"/>
                  <a:gd name="connsiteX2" fmla="*/ 0 w 146785"/>
                  <a:gd name="connsiteY2" fmla="*/ 48928 h 48928"/>
                  <a:gd name="connsiteX3" fmla="*/ 146785 w 146785"/>
                  <a:gd name="connsiteY3" fmla="*/ 48928 h 48928"/>
                  <a:gd name="connsiteX4" fmla="*/ 146785 w 146785"/>
                  <a:gd name="connsiteY4" fmla="*/ 0 h 48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785" h="48928">
                    <a:moveTo>
                      <a:pt x="146785" y="0"/>
                    </a:moveTo>
                    <a:lnTo>
                      <a:pt x="0" y="0"/>
                    </a:lnTo>
                    <a:lnTo>
                      <a:pt x="0" y="48928"/>
                    </a:lnTo>
                    <a:lnTo>
                      <a:pt x="146785" y="48928"/>
                    </a:lnTo>
                    <a:lnTo>
                      <a:pt x="14678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6" name="Freeform: Shape 55">
                <a:extLst>
                  <a:ext uri="{FF2B5EF4-FFF2-40B4-BE49-F238E27FC236}">
                    <a16:creationId xmlns:a16="http://schemas.microsoft.com/office/drawing/2014/main" id="{7AFEAE7F-431A-4790-948D-D0E3225D4149}"/>
                  </a:ext>
                </a:extLst>
              </p:cNvPr>
              <p:cNvSpPr/>
              <p:nvPr/>
            </p:nvSpPr>
            <p:spPr>
              <a:xfrm>
                <a:off x="9551190" y="4651512"/>
                <a:ext cx="146785" cy="48928"/>
              </a:xfrm>
              <a:custGeom>
                <a:avLst/>
                <a:gdLst>
                  <a:gd name="connsiteX0" fmla="*/ 146785 w 146785"/>
                  <a:gd name="connsiteY0" fmla="*/ 0 h 48928"/>
                  <a:gd name="connsiteX1" fmla="*/ 0 w 146785"/>
                  <a:gd name="connsiteY1" fmla="*/ 0 h 48928"/>
                  <a:gd name="connsiteX2" fmla="*/ 0 w 146785"/>
                  <a:gd name="connsiteY2" fmla="*/ 48929 h 48928"/>
                  <a:gd name="connsiteX3" fmla="*/ 146785 w 146785"/>
                  <a:gd name="connsiteY3" fmla="*/ 48929 h 48928"/>
                  <a:gd name="connsiteX4" fmla="*/ 146785 w 146785"/>
                  <a:gd name="connsiteY4" fmla="*/ 0 h 48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785" h="48928">
                    <a:moveTo>
                      <a:pt x="146785" y="0"/>
                    </a:moveTo>
                    <a:lnTo>
                      <a:pt x="0" y="0"/>
                    </a:lnTo>
                    <a:lnTo>
                      <a:pt x="0" y="48929"/>
                    </a:lnTo>
                    <a:lnTo>
                      <a:pt x="146785" y="48929"/>
                    </a:lnTo>
                    <a:lnTo>
                      <a:pt x="14678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7" name="Freeform: Shape 56">
                <a:extLst>
                  <a:ext uri="{FF2B5EF4-FFF2-40B4-BE49-F238E27FC236}">
                    <a16:creationId xmlns:a16="http://schemas.microsoft.com/office/drawing/2014/main" id="{7246C1DC-442D-4B70-8A39-FCA768FC42D7}"/>
                  </a:ext>
                </a:extLst>
              </p:cNvPr>
              <p:cNvSpPr/>
              <p:nvPr/>
            </p:nvSpPr>
            <p:spPr>
              <a:xfrm>
                <a:off x="9551190" y="4733327"/>
                <a:ext cx="146785" cy="48928"/>
              </a:xfrm>
              <a:custGeom>
                <a:avLst/>
                <a:gdLst>
                  <a:gd name="connsiteX0" fmla="*/ 146785 w 146785"/>
                  <a:gd name="connsiteY0" fmla="*/ 0 h 48928"/>
                  <a:gd name="connsiteX1" fmla="*/ 0 w 146785"/>
                  <a:gd name="connsiteY1" fmla="*/ 0 h 48928"/>
                  <a:gd name="connsiteX2" fmla="*/ 0 w 146785"/>
                  <a:gd name="connsiteY2" fmla="*/ 48929 h 48928"/>
                  <a:gd name="connsiteX3" fmla="*/ 146785 w 146785"/>
                  <a:gd name="connsiteY3" fmla="*/ 48929 h 48928"/>
                  <a:gd name="connsiteX4" fmla="*/ 146785 w 146785"/>
                  <a:gd name="connsiteY4" fmla="*/ 0 h 48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785" h="48928">
                    <a:moveTo>
                      <a:pt x="146785" y="0"/>
                    </a:moveTo>
                    <a:lnTo>
                      <a:pt x="0" y="0"/>
                    </a:lnTo>
                    <a:lnTo>
                      <a:pt x="0" y="48929"/>
                    </a:lnTo>
                    <a:lnTo>
                      <a:pt x="146785" y="48929"/>
                    </a:lnTo>
                    <a:lnTo>
                      <a:pt x="14678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8" name="Freeform: Shape 57">
                <a:extLst>
                  <a:ext uri="{FF2B5EF4-FFF2-40B4-BE49-F238E27FC236}">
                    <a16:creationId xmlns:a16="http://schemas.microsoft.com/office/drawing/2014/main" id="{EFD672FA-E224-47C0-BFC4-FF2E5B6BA75A}"/>
                  </a:ext>
                </a:extLst>
              </p:cNvPr>
              <p:cNvSpPr/>
              <p:nvPr/>
            </p:nvSpPr>
            <p:spPr>
              <a:xfrm>
                <a:off x="9551190" y="4815142"/>
                <a:ext cx="146785" cy="48928"/>
              </a:xfrm>
              <a:custGeom>
                <a:avLst/>
                <a:gdLst>
                  <a:gd name="connsiteX0" fmla="*/ 146785 w 146785"/>
                  <a:gd name="connsiteY0" fmla="*/ 0 h 48928"/>
                  <a:gd name="connsiteX1" fmla="*/ 0 w 146785"/>
                  <a:gd name="connsiteY1" fmla="*/ 0 h 48928"/>
                  <a:gd name="connsiteX2" fmla="*/ 0 w 146785"/>
                  <a:gd name="connsiteY2" fmla="*/ 48928 h 48928"/>
                  <a:gd name="connsiteX3" fmla="*/ 146785 w 146785"/>
                  <a:gd name="connsiteY3" fmla="*/ 48928 h 48928"/>
                  <a:gd name="connsiteX4" fmla="*/ 146785 w 146785"/>
                  <a:gd name="connsiteY4" fmla="*/ 0 h 48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785" h="48928">
                    <a:moveTo>
                      <a:pt x="146785" y="0"/>
                    </a:moveTo>
                    <a:lnTo>
                      <a:pt x="0" y="0"/>
                    </a:lnTo>
                    <a:lnTo>
                      <a:pt x="0" y="48928"/>
                    </a:lnTo>
                    <a:lnTo>
                      <a:pt x="146785" y="48928"/>
                    </a:lnTo>
                    <a:lnTo>
                      <a:pt x="14678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59" name="Graphic 5">
                <a:extLst>
                  <a:ext uri="{FF2B5EF4-FFF2-40B4-BE49-F238E27FC236}">
                    <a16:creationId xmlns:a16="http://schemas.microsoft.com/office/drawing/2014/main" id="{54A16BEB-2C1E-44E3-A43D-497967C8DAFD}"/>
                  </a:ext>
                </a:extLst>
              </p:cNvPr>
              <p:cNvGrpSpPr/>
              <p:nvPr/>
            </p:nvGrpSpPr>
            <p:grpSpPr>
              <a:xfrm>
                <a:off x="9436489" y="4480664"/>
                <a:ext cx="84221" cy="63366"/>
                <a:chOff x="9436489" y="4480664"/>
                <a:chExt cx="84221" cy="63366"/>
              </a:xfrm>
              <a:solidFill>
                <a:srgbClr val="FFFFFF"/>
              </a:solidFill>
            </p:grpSpPr>
            <p:sp>
              <p:nvSpPr>
                <p:cNvPr id="72" name="Freeform: Shape 71">
                  <a:extLst>
                    <a:ext uri="{FF2B5EF4-FFF2-40B4-BE49-F238E27FC236}">
                      <a16:creationId xmlns:a16="http://schemas.microsoft.com/office/drawing/2014/main" id="{DDFF07D0-0EC0-47BB-956C-21D3D2B54EB4}"/>
                    </a:ext>
                  </a:extLst>
                </p:cNvPr>
                <p:cNvSpPr/>
                <p:nvPr/>
              </p:nvSpPr>
              <p:spPr>
                <a:xfrm>
                  <a:off x="9457344" y="4480664"/>
                  <a:ext cx="63366" cy="63366"/>
                </a:xfrm>
                <a:custGeom>
                  <a:avLst/>
                  <a:gdLst>
                    <a:gd name="connsiteX0" fmla="*/ 0 w 63366"/>
                    <a:gd name="connsiteY0" fmla="*/ 53741 h 63366"/>
                    <a:gd name="connsiteX1" fmla="*/ 9625 w 63366"/>
                    <a:gd name="connsiteY1" fmla="*/ 63367 h 63366"/>
                    <a:gd name="connsiteX2" fmla="*/ 63366 w 63366"/>
                    <a:gd name="connsiteY2" fmla="*/ 9625 h 63366"/>
                    <a:gd name="connsiteX3" fmla="*/ 53741 w 63366"/>
                    <a:gd name="connsiteY3" fmla="*/ 0 h 63366"/>
                    <a:gd name="connsiteX4" fmla="*/ 0 w 63366"/>
                    <a:gd name="connsiteY4" fmla="*/ 53741 h 63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66" h="63366">
                      <a:moveTo>
                        <a:pt x="0" y="53741"/>
                      </a:moveTo>
                      <a:lnTo>
                        <a:pt x="9625" y="63367"/>
                      </a:lnTo>
                      <a:lnTo>
                        <a:pt x="63366" y="9625"/>
                      </a:lnTo>
                      <a:lnTo>
                        <a:pt x="53741" y="0"/>
                      </a:lnTo>
                      <a:lnTo>
                        <a:pt x="0" y="53741"/>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3" name="Freeform: Shape 72">
                  <a:extLst>
                    <a:ext uri="{FF2B5EF4-FFF2-40B4-BE49-F238E27FC236}">
                      <a16:creationId xmlns:a16="http://schemas.microsoft.com/office/drawing/2014/main" id="{B39C8BB3-9CDC-42F0-81D3-F5B81D59BEFB}"/>
                    </a:ext>
                  </a:extLst>
                </p:cNvPr>
                <p:cNvSpPr/>
                <p:nvPr/>
              </p:nvSpPr>
              <p:spPr>
                <a:xfrm>
                  <a:off x="9436489" y="4503925"/>
                  <a:ext cx="40105" cy="40105"/>
                </a:xfrm>
                <a:custGeom>
                  <a:avLst/>
                  <a:gdLst>
                    <a:gd name="connsiteX0" fmla="*/ 30480 w 40105"/>
                    <a:gd name="connsiteY0" fmla="*/ 40105 h 40105"/>
                    <a:gd name="connsiteX1" fmla="*/ 40105 w 40105"/>
                    <a:gd name="connsiteY1" fmla="*/ 30480 h 40105"/>
                    <a:gd name="connsiteX2" fmla="*/ 9625 w 40105"/>
                    <a:gd name="connsiteY2" fmla="*/ 0 h 40105"/>
                    <a:gd name="connsiteX3" fmla="*/ 0 w 40105"/>
                    <a:gd name="connsiteY3" fmla="*/ 9625 h 40105"/>
                    <a:gd name="connsiteX4" fmla="*/ 30480 w 40105"/>
                    <a:gd name="connsiteY4" fmla="*/ 40105 h 40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05" h="40105">
                      <a:moveTo>
                        <a:pt x="30480" y="40105"/>
                      </a:moveTo>
                      <a:lnTo>
                        <a:pt x="40105" y="30480"/>
                      </a:lnTo>
                      <a:lnTo>
                        <a:pt x="9625" y="0"/>
                      </a:lnTo>
                      <a:lnTo>
                        <a:pt x="0" y="9625"/>
                      </a:lnTo>
                      <a:lnTo>
                        <a:pt x="30480" y="40105"/>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60" name="Graphic 5">
                <a:extLst>
                  <a:ext uri="{FF2B5EF4-FFF2-40B4-BE49-F238E27FC236}">
                    <a16:creationId xmlns:a16="http://schemas.microsoft.com/office/drawing/2014/main" id="{81FABCBF-2308-4A2C-BB63-A27087948323}"/>
                  </a:ext>
                </a:extLst>
              </p:cNvPr>
              <p:cNvGrpSpPr/>
              <p:nvPr/>
            </p:nvGrpSpPr>
            <p:grpSpPr>
              <a:xfrm>
                <a:off x="9436489" y="4564083"/>
                <a:ext cx="84221" cy="63366"/>
                <a:chOff x="9436489" y="4564083"/>
                <a:chExt cx="84221" cy="63366"/>
              </a:xfrm>
              <a:solidFill>
                <a:srgbClr val="FFFFFF"/>
              </a:solidFill>
            </p:grpSpPr>
            <p:sp>
              <p:nvSpPr>
                <p:cNvPr id="70" name="Freeform: Shape 69">
                  <a:extLst>
                    <a:ext uri="{FF2B5EF4-FFF2-40B4-BE49-F238E27FC236}">
                      <a16:creationId xmlns:a16="http://schemas.microsoft.com/office/drawing/2014/main" id="{C975F86F-06E2-45DC-BFEB-BF913F67AFCF}"/>
                    </a:ext>
                  </a:extLst>
                </p:cNvPr>
                <p:cNvSpPr/>
                <p:nvPr/>
              </p:nvSpPr>
              <p:spPr>
                <a:xfrm>
                  <a:off x="9457344" y="4564083"/>
                  <a:ext cx="63366" cy="63366"/>
                </a:xfrm>
                <a:custGeom>
                  <a:avLst/>
                  <a:gdLst>
                    <a:gd name="connsiteX0" fmla="*/ 0 w 63366"/>
                    <a:gd name="connsiteY0" fmla="*/ 53741 h 63366"/>
                    <a:gd name="connsiteX1" fmla="*/ 9625 w 63366"/>
                    <a:gd name="connsiteY1" fmla="*/ 63366 h 63366"/>
                    <a:gd name="connsiteX2" fmla="*/ 63366 w 63366"/>
                    <a:gd name="connsiteY2" fmla="*/ 9625 h 63366"/>
                    <a:gd name="connsiteX3" fmla="*/ 53741 w 63366"/>
                    <a:gd name="connsiteY3" fmla="*/ 0 h 63366"/>
                    <a:gd name="connsiteX4" fmla="*/ 0 w 63366"/>
                    <a:gd name="connsiteY4" fmla="*/ 53741 h 63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66" h="63366">
                      <a:moveTo>
                        <a:pt x="0" y="53741"/>
                      </a:moveTo>
                      <a:lnTo>
                        <a:pt x="9625" y="63366"/>
                      </a:lnTo>
                      <a:lnTo>
                        <a:pt x="63366" y="9625"/>
                      </a:lnTo>
                      <a:lnTo>
                        <a:pt x="53741" y="0"/>
                      </a:lnTo>
                      <a:lnTo>
                        <a:pt x="0" y="53741"/>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1" name="Freeform: Shape 70">
                  <a:extLst>
                    <a:ext uri="{FF2B5EF4-FFF2-40B4-BE49-F238E27FC236}">
                      <a16:creationId xmlns:a16="http://schemas.microsoft.com/office/drawing/2014/main" id="{1FC1AD3E-F301-4745-B7BA-78778FC65CE3}"/>
                    </a:ext>
                  </a:extLst>
                </p:cNvPr>
                <p:cNvSpPr/>
                <p:nvPr/>
              </p:nvSpPr>
              <p:spPr>
                <a:xfrm>
                  <a:off x="9436489" y="4587344"/>
                  <a:ext cx="40105" cy="40105"/>
                </a:xfrm>
                <a:custGeom>
                  <a:avLst/>
                  <a:gdLst>
                    <a:gd name="connsiteX0" fmla="*/ 30480 w 40105"/>
                    <a:gd name="connsiteY0" fmla="*/ 40105 h 40105"/>
                    <a:gd name="connsiteX1" fmla="*/ 40105 w 40105"/>
                    <a:gd name="connsiteY1" fmla="*/ 30480 h 40105"/>
                    <a:gd name="connsiteX2" fmla="*/ 9625 w 40105"/>
                    <a:gd name="connsiteY2" fmla="*/ 0 h 40105"/>
                    <a:gd name="connsiteX3" fmla="*/ 0 w 40105"/>
                    <a:gd name="connsiteY3" fmla="*/ 9625 h 40105"/>
                    <a:gd name="connsiteX4" fmla="*/ 30480 w 40105"/>
                    <a:gd name="connsiteY4" fmla="*/ 40105 h 40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05" h="40105">
                      <a:moveTo>
                        <a:pt x="30480" y="40105"/>
                      </a:moveTo>
                      <a:lnTo>
                        <a:pt x="40105" y="30480"/>
                      </a:lnTo>
                      <a:lnTo>
                        <a:pt x="9625" y="0"/>
                      </a:lnTo>
                      <a:lnTo>
                        <a:pt x="0" y="9625"/>
                      </a:lnTo>
                      <a:lnTo>
                        <a:pt x="30480" y="40105"/>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61" name="Graphic 5">
                <a:extLst>
                  <a:ext uri="{FF2B5EF4-FFF2-40B4-BE49-F238E27FC236}">
                    <a16:creationId xmlns:a16="http://schemas.microsoft.com/office/drawing/2014/main" id="{6CC9F0C9-9E44-43D2-BF4B-F03F57F4B711}"/>
                  </a:ext>
                </a:extLst>
              </p:cNvPr>
              <p:cNvGrpSpPr/>
              <p:nvPr/>
            </p:nvGrpSpPr>
            <p:grpSpPr>
              <a:xfrm>
                <a:off x="9436489" y="4647502"/>
                <a:ext cx="84221" cy="63366"/>
                <a:chOff x="9436489" y="4647502"/>
                <a:chExt cx="84221" cy="63366"/>
              </a:xfrm>
              <a:solidFill>
                <a:srgbClr val="FFFFFF"/>
              </a:solidFill>
            </p:grpSpPr>
            <p:sp>
              <p:nvSpPr>
                <p:cNvPr id="68" name="Freeform: Shape 67">
                  <a:extLst>
                    <a:ext uri="{FF2B5EF4-FFF2-40B4-BE49-F238E27FC236}">
                      <a16:creationId xmlns:a16="http://schemas.microsoft.com/office/drawing/2014/main" id="{31A1BDDB-49FA-4E68-A276-39151F011293}"/>
                    </a:ext>
                  </a:extLst>
                </p:cNvPr>
                <p:cNvSpPr/>
                <p:nvPr/>
              </p:nvSpPr>
              <p:spPr>
                <a:xfrm>
                  <a:off x="9457344" y="4647502"/>
                  <a:ext cx="63366" cy="63366"/>
                </a:xfrm>
                <a:custGeom>
                  <a:avLst/>
                  <a:gdLst>
                    <a:gd name="connsiteX0" fmla="*/ 0 w 63366"/>
                    <a:gd name="connsiteY0" fmla="*/ 53741 h 63366"/>
                    <a:gd name="connsiteX1" fmla="*/ 9625 w 63366"/>
                    <a:gd name="connsiteY1" fmla="*/ 63367 h 63366"/>
                    <a:gd name="connsiteX2" fmla="*/ 63366 w 63366"/>
                    <a:gd name="connsiteY2" fmla="*/ 9625 h 63366"/>
                    <a:gd name="connsiteX3" fmla="*/ 53741 w 63366"/>
                    <a:gd name="connsiteY3" fmla="*/ 0 h 63366"/>
                    <a:gd name="connsiteX4" fmla="*/ 0 w 63366"/>
                    <a:gd name="connsiteY4" fmla="*/ 53741 h 63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66" h="63366">
                      <a:moveTo>
                        <a:pt x="0" y="53741"/>
                      </a:moveTo>
                      <a:lnTo>
                        <a:pt x="9625" y="63367"/>
                      </a:lnTo>
                      <a:lnTo>
                        <a:pt x="63366" y="9625"/>
                      </a:lnTo>
                      <a:lnTo>
                        <a:pt x="53741" y="0"/>
                      </a:lnTo>
                      <a:lnTo>
                        <a:pt x="0" y="53741"/>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9" name="Freeform: Shape 68">
                  <a:extLst>
                    <a:ext uri="{FF2B5EF4-FFF2-40B4-BE49-F238E27FC236}">
                      <a16:creationId xmlns:a16="http://schemas.microsoft.com/office/drawing/2014/main" id="{C2B624F1-7034-4279-AEF0-AA4AF0182059}"/>
                    </a:ext>
                  </a:extLst>
                </p:cNvPr>
                <p:cNvSpPr/>
                <p:nvPr/>
              </p:nvSpPr>
              <p:spPr>
                <a:xfrm>
                  <a:off x="9436489" y="4670763"/>
                  <a:ext cx="40105" cy="40105"/>
                </a:xfrm>
                <a:custGeom>
                  <a:avLst/>
                  <a:gdLst>
                    <a:gd name="connsiteX0" fmla="*/ 30480 w 40105"/>
                    <a:gd name="connsiteY0" fmla="*/ 40105 h 40105"/>
                    <a:gd name="connsiteX1" fmla="*/ 40105 w 40105"/>
                    <a:gd name="connsiteY1" fmla="*/ 30480 h 40105"/>
                    <a:gd name="connsiteX2" fmla="*/ 9625 w 40105"/>
                    <a:gd name="connsiteY2" fmla="*/ 0 h 40105"/>
                    <a:gd name="connsiteX3" fmla="*/ 0 w 40105"/>
                    <a:gd name="connsiteY3" fmla="*/ 9625 h 40105"/>
                    <a:gd name="connsiteX4" fmla="*/ 30480 w 40105"/>
                    <a:gd name="connsiteY4" fmla="*/ 40105 h 40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05" h="40105">
                      <a:moveTo>
                        <a:pt x="30480" y="40105"/>
                      </a:moveTo>
                      <a:lnTo>
                        <a:pt x="40105" y="30480"/>
                      </a:lnTo>
                      <a:lnTo>
                        <a:pt x="9625" y="0"/>
                      </a:lnTo>
                      <a:lnTo>
                        <a:pt x="0" y="9625"/>
                      </a:lnTo>
                      <a:lnTo>
                        <a:pt x="30480" y="40105"/>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62" name="Graphic 5">
                <a:extLst>
                  <a:ext uri="{FF2B5EF4-FFF2-40B4-BE49-F238E27FC236}">
                    <a16:creationId xmlns:a16="http://schemas.microsoft.com/office/drawing/2014/main" id="{7C6C8CA6-D23D-42B8-A183-7F809F894E04}"/>
                  </a:ext>
                </a:extLst>
              </p:cNvPr>
              <p:cNvGrpSpPr/>
              <p:nvPr/>
            </p:nvGrpSpPr>
            <p:grpSpPr>
              <a:xfrm>
                <a:off x="9436489" y="4730921"/>
                <a:ext cx="84221" cy="63366"/>
                <a:chOff x="9436489" y="4730921"/>
                <a:chExt cx="84221" cy="63366"/>
              </a:xfrm>
              <a:solidFill>
                <a:srgbClr val="FFFFFF"/>
              </a:solidFill>
            </p:grpSpPr>
            <p:sp>
              <p:nvSpPr>
                <p:cNvPr id="66" name="Freeform: Shape 65">
                  <a:extLst>
                    <a:ext uri="{FF2B5EF4-FFF2-40B4-BE49-F238E27FC236}">
                      <a16:creationId xmlns:a16="http://schemas.microsoft.com/office/drawing/2014/main" id="{4C527111-85E5-43DD-B6A1-BB99D2DD2A07}"/>
                    </a:ext>
                  </a:extLst>
                </p:cNvPr>
                <p:cNvSpPr/>
                <p:nvPr/>
              </p:nvSpPr>
              <p:spPr>
                <a:xfrm>
                  <a:off x="9457344" y="4730921"/>
                  <a:ext cx="63366" cy="63366"/>
                </a:xfrm>
                <a:custGeom>
                  <a:avLst/>
                  <a:gdLst>
                    <a:gd name="connsiteX0" fmla="*/ 0 w 63366"/>
                    <a:gd name="connsiteY0" fmla="*/ 53741 h 63366"/>
                    <a:gd name="connsiteX1" fmla="*/ 9625 w 63366"/>
                    <a:gd name="connsiteY1" fmla="*/ 63367 h 63366"/>
                    <a:gd name="connsiteX2" fmla="*/ 63366 w 63366"/>
                    <a:gd name="connsiteY2" fmla="*/ 9625 h 63366"/>
                    <a:gd name="connsiteX3" fmla="*/ 53741 w 63366"/>
                    <a:gd name="connsiteY3" fmla="*/ 0 h 63366"/>
                    <a:gd name="connsiteX4" fmla="*/ 0 w 63366"/>
                    <a:gd name="connsiteY4" fmla="*/ 53741 h 63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66" h="63366">
                      <a:moveTo>
                        <a:pt x="0" y="53741"/>
                      </a:moveTo>
                      <a:lnTo>
                        <a:pt x="9625" y="63367"/>
                      </a:lnTo>
                      <a:lnTo>
                        <a:pt x="63366" y="9625"/>
                      </a:lnTo>
                      <a:lnTo>
                        <a:pt x="53741" y="0"/>
                      </a:lnTo>
                      <a:lnTo>
                        <a:pt x="0" y="53741"/>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7" name="Freeform: Shape 66">
                  <a:extLst>
                    <a:ext uri="{FF2B5EF4-FFF2-40B4-BE49-F238E27FC236}">
                      <a16:creationId xmlns:a16="http://schemas.microsoft.com/office/drawing/2014/main" id="{80200997-29C3-474F-8DA0-2D22BB8FC1EF}"/>
                    </a:ext>
                  </a:extLst>
                </p:cNvPr>
                <p:cNvSpPr/>
                <p:nvPr/>
              </p:nvSpPr>
              <p:spPr>
                <a:xfrm>
                  <a:off x="9436489" y="4754182"/>
                  <a:ext cx="40105" cy="40105"/>
                </a:xfrm>
                <a:custGeom>
                  <a:avLst/>
                  <a:gdLst>
                    <a:gd name="connsiteX0" fmla="*/ 30480 w 40105"/>
                    <a:gd name="connsiteY0" fmla="*/ 40105 h 40105"/>
                    <a:gd name="connsiteX1" fmla="*/ 40105 w 40105"/>
                    <a:gd name="connsiteY1" fmla="*/ 30480 h 40105"/>
                    <a:gd name="connsiteX2" fmla="*/ 9625 w 40105"/>
                    <a:gd name="connsiteY2" fmla="*/ 0 h 40105"/>
                    <a:gd name="connsiteX3" fmla="*/ 0 w 40105"/>
                    <a:gd name="connsiteY3" fmla="*/ 9625 h 40105"/>
                    <a:gd name="connsiteX4" fmla="*/ 30480 w 40105"/>
                    <a:gd name="connsiteY4" fmla="*/ 40105 h 40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05" h="40105">
                      <a:moveTo>
                        <a:pt x="30480" y="40105"/>
                      </a:moveTo>
                      <a:lnTo>
                        <a:pt x="40105" y="30480"/>
                      </a:lnTo>
                      <a:lnTo>
                        <a:pt x="9625" y="0"/>
                      </a:lnTo>
                      <a:lnTo>
                        <a:pt x="0" y="9625"/>
                      </a:lnTo>
                      <a:lnTo>
                        <a:pt x="30480" y="40105"/>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63" name="Graphic 5">
                <a:extLst>
                  <a:ext uri="{FF2B5EF4-FFF2-40B4-BE49-F238E27FC236}">
                    <a16:creationId xmlns:a16="http://schemas.microsoft.com/office/drawing/2014/main" id="{2096A816-0155-4620-8A67-128AADE44568}"/>
                  </a:ext>
                </a:extLst>
              </p:cNvPr>
              <p:cNvGrpSpPr/>
              <p:nvPr/>
            </p:nvGrpSpPr>
            <p:grpSpPr>
              <a:xfrm>
                <a:off x="9436489" y="4814340"/>
                <a:ext cx="84221" cy="63366"/>
                <a:chOff x="9436489" y="4814340"/>
                <a:chExt cx="84221" cy="63366"/>
              </a:xfrm>
              <a:solidFill>
                <a:srgbClr val="FFFFFF"/>
              </a:solidFill>
            </p:grpSpPr>
            <p:sp>
              <p:nvSpPr>
                <p:cNvPr id="64" name="Freeform: Shape 63">
                  <a:extLst>
                    <a:ext uri="{FF2B5EF4-FFF2-40B4-BE49-F238E27FC236}">
                      <a16:creationId xmlns:a16="http://schemas.microsoft.com/office/drawing/2014/main" id="{691E0D0E-04D7-4F14-9BCE-4796EA27AD93}"/>
                    </a:ext>
                  </a:extLst>
                </p:cNvPr>
                <p:cNvSpPr/>
                <p:nvPr/>
              </p:nvSpPr>
              <p:spPr>
                <a:xfrm>
                  <a:off x="9457344" y="4814340"/>
                  <a:ext cx="63366" cy="63366"/>
                </a:xfrm>
                <a:custGeom>
                  <a:avLst/>
                  <a:gdLst>
                    <a:gd name="connsiteX0" fmla="*/ 0 w 63366"/>
                    <a:gd name="connsiteY0" fmla="*/ 53741 h 63366"/>
                    <a:gd name="connsiteX1" fmla="*/ 9625 w 63366"/>
                    <a:gd name="connsiteY1" fmla="*/ 63366 h 63366"/>
                    <a:gd name="connsiteX2" fmla="*/ 63366 w 63366"/>
                    <a:gd name="connsiteY2" fmla="*/ 9625 h 63366"/>
                    <a:gd name="connsiteX3" fmla="*/ 53741 w 63366"/>
                    <a:gd name="connsiteY3" fmla="*/ 0 h 63366"/>
                    <a:gd name="connsiteX4" fmla="*/ 0 w 63366"/>
                    <a:gd name="connsiteY4" fmla="*/ 53741 h 63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66" h="63366">
                      <a:moveTo>
                        <a:pt x="0" y="53741"/>
                      </a:moveTo>
                      <a:lnTo>
                        <a:pt x="9625" y="63366"/>
                      </a:lnTo>
                      <a:lnTo>
                        <a:pt x="63366" y="9625"/>
                      </a:lnTo>
                      <a:lnTo>
                        <a:pt x="53741" y="0"/>
                      </a:lnTo>
                      <a:lnTo>
                        <a:pt x="0" y="53741"/>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5" name="Freeform: Shape 64">
                  <a:extLst>
                    <a:ext uri="{FF2B5EF4-FFF2-40B4-BE49-F238E27FC236}">
                      <a16:creationId xmlns:a16="http://schemas.microsoft.com/office/drawing/2014/main" id="{A9E6964E-2B8D-4947-A792-DCE3903731C3}"/>
                    </a:ext>
                  </a:extLst>
                </p:cNvPr>
                <p:cNvSpPr/>
                <p:nvPr/>
              </p:nvSpPr>
              <p:spPr>
                <a:xfrm>
                  <a:off x="9436489" y="4837601"/>
                  <a:ext cx="40105" cy="40105"/>
                </a:xfrm>
                <a:custGeom>
                  <a:avLst/>
                  <a:gdLst>
                    <a:gd name="connsiteX0" fmla="*/ 30480 w 40105"/>
                    <a:gd name="connsiteY0" fmla="*/ 40105 h 40105"/>
                    <a:gd name="connsiteX1" fmla="*/ 40105 w 40105"/>
                    <a:gd name="connsiteY1" fmla="*/ 30480 h 40105"/>
                    <a:gd name="connsiteX2" fmla="*/ 9625 w 40105"/>
                    <a:gd name="connsiteY2" fmla="*/ 0 h 40105"/>
                    <a:gd name="connsiteX3" fmla="*/ 0 w 40105"/>
                    <a:gd name="connsiteY3" fmla="*/ 9625 h 40105"/>
                    <a:gd name="connsiteX4" fmla="*/ 30480 w 40105"/>
                    <a:gd name="connsiteY4" fmla="*/ 40105 h 40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05" h="40105">
                      <a:moveTo>
                        <a:pt x="30480" y="40105"/>
                      </a:moveTo>
                      <a:lnTo>
                        <a:pt x="40105" y="30480"/>
                      </a:lnTo>
                      <a:lnTo>
                        <a:pt x="9625" y="0"/>
                      </a:lnTo>
                      <a:lnTo>
                        <a:pt x="0" y="9625"/>
                      </a:lnTo>
                      <a:lnTo>
                        <a:pt x="30480" y="40105"/>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grpSp>
        <p:nvGrpSpPr>
          <p:cNvPr id="74" name="Group 73">
            <a:extLst>
              <a:ext uri="{FF2B5EF4-FFF2-40B4-BE49-F238E27FC236}">
                <a16:creationId xmlns:a16="http://schemas.microsoft.com/office/drawing/2014/main" id="{B00D6ADB-29CB-47A6-9BED-C5E0D197A751}"/>
              </a:ext>
              <a:ext uri="{C183D7F6-B498-43B3-948B-1728B52AA6E4}">
                <adec:decorative xmlns:adec="http://schemas.microsoft.com/office/drawing/2017/decorative" val="1"/>
              </a:ext>
            </a:extLst>
          </p:cNvPr>
          <p:cNvGrpSpPr/>
          <p:nvPr/>
        </p:nvGrpSpPr>
        <p:grpSpPr>
          <a:xfrm>
            <a:off x="1406009" y="4974206"/>
            <a:ext cx="614523" cy="614523"/>
            <a:chOff x="10307551" y="1740703"/>
            <a:chExt cx="967308" cy="967308"/>
          </a:xfrm>
        </p:grpSpPr>
        <p:sp>
          <p:nvSpPr>
            <p:cNvPr id="75" name="Freeform: Shape 74">
              <a:extLst>
                <a:ext uri="{FF2B5EF4-FFF2-40B4-BE49-F238E27FC236}">
                  <a16:creationId xmlns:a16="http://schemas.microsoft.com/office/drawing/2014/main" id="{9A9B1BC6-F507-45DA-B565-16070C86B213}"/>
                </a:ext>
              </a:extLst>
            </p:cNvPr>
            <p:cNvSpPr/>
            <p:nvPr/>
          </p:nvSpPr>
          <p:spPr>
            <a:xfrm>
              <a:off x="10307551" y="1740703"/>
              <a:ext cx="967308" cy="967308"/>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2"/>
                    <a:pt x="860361" y="1108510"/>
                    <a:pt x="554255" y="1108510"/>
                  </a:cubicBezTo>
                  <a:cubicBezTo>
                    <a:pt x="248148" y="1108510"/>
                    <a:pt x="0" y="860361"/>
                    <a:pt x="0" y="554255"/>
                  </a:cubicBezTo>
                  <a:cubicBezTo>
                    <a:pt x="0" y="248148"/>
                    <a:pt x="248149" y="0"/>
                    <a:pt x="554255" y="0"/>
                  </a:cubicBezTo>
                  <a:cubicBezTo>
                    <a:pt x="860362" y="0"/>
                    <a:pt x="1108509" y="248149"/>
                    <a:pt x="1108509" y="554255"/>
                  </a:cubicBezTo>
                  <a:close/>
                </a:path>
              </a:pathLst>
            </a:custGeom>
            <a:solidFill>
              <a:schemeClr val="accent1">
                <a:lumMod val="10000"/>
              </a:schemeClr>
            </a:solidFill>
            <a:ln w="12017"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pic>
          <p:nvPicPr>
            <p:cNvPr id="76" name="Graphic 75">
              <a:extLst>
                <a:ext uri="{FF2B5EF4-FFF2-40B4-BE49-F238E27FC236}">
                  <a16:creationId xmlns:a16="http://schemas.microsoft.com/office/drawing/2014/main" id="{4790FA68-8818-4535-A48C-088D7E03695F}"/>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0557573" y="1923958"/>
              <a:ext cx="449105" cy="760024"/>
            </a:xfrm>
            <a:prstGeom prst="rect">
              <a:avLst/>
            </a:prstGeom>
          </p:spPr>
        </p:pic>
      </p:grpSp>
      <p:grpSp>
        <p:nvGrpSpPr>
          <p:cNvPr id="11" name="Graphic 5">
            <a:extLst>
              <a:ext uri="{FF2B5EF4-FFF2-40B4-BE49-F238E27FC236}">
                <a16:creationId xmlns:a16="http://schemas.microsoft.com/office/drawing/2014/main" id="{34246D78-A539-4DE2-AC84-127DCBEA4B7B}"/>
              </a:ext>
              <a:ext uri="{C183D7F6-B498-43B3-948B-1728B52AA6E4}">
                <adec:decorative xmlns:adec="http://schemas.microsoft.com/office/drawing/2017/decorative" val="1"/>
              </a:ext>
            </a:extLst>
          </p:cNvPr>
          <p:cNvGrpSpPr/>
          <p:nvPr/>
        </p:nvGrpSpPr>
        <p:grpSpPr>
          <a:xfrm>
            <a:off x="1406009" y="3429920"/>
            <a:ext cx="614523" cy="614523"/>
            <a:chOff x="13148632" y="16948"/>
            <a:chExt cx="1108509" cy="1108509"/>
          </a:xfrm>
        </p:grpSpPr>
        <p:sp>
          <p:nvSpPr>
            <p:cNvPr id="13" name="Freeform: Shape 12">
              <a:extLst>
                <a:ext uri="{FF2B5EF4-FFF2-40B4-BE49-F238E27FC236}">
                  <a16:creationId xmlns:a16="http://schemas.microsoft.com/office/drawing/2014/main" id="{554BD26F-D3DA-48A2-B9A5-5FB9BE4B8219}"/>
                </a:ext>
              </a:extLst>
            </p:cNvPr>
            <p:cNvSpPr/>
            <p:nvPr/>
          </p:nvSpPr>
          <p:spPr>
            <a:xfrm>
              <a:off x="13148632" y="16948"/>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1"/>
                    <a:pt x="860361" y="1108510"/>
                    <a:pt x="554255" y="1108510"/>
                  </a:cubicBezTo>
                  <a:cubicBezTo>
                    <a:pt x="248148" y="1108510"/>
                    <a:pt x="0" y="860361"/>
                    <a:pt x="0" y="554255"/>
                  </a:cubicBezTo>
                  <a:cubicBezTo>
                    <a:pt x="0" y="248148"/>
                    <a:pt x="248149" y="0"/>
                    <a:pt x="554255" y="0"/>
                  </a:cubicBezTo>
                  <a:cubicBezTo>
                    <a:pt x="860362" y="0"/>
                    <a:pt x="1108509" y="248148"/>
                    <a:pt x="1108509" y="554255"/>
                  </a:cubicBezTo>
                  <a:close/>
                </a:path>
              </a:pathLst>
            </a:custGeom>
            <a:solidFill>
              <a:schemeClr val="accent1">
                <a:lumMod val="10000"/>
              </a:schemeClr>
            </a:solidFill>
            <a:ln w="12017" cap="flat">
              <a:noFill/>
              <a:prstDash val="solid"/>
              <a:miter/>
            </a:ln>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15" name="Graphic 5">
              <a:extLst>
                <a:ext uri="{FF2B5EF4-FFF2-40B4-BE49-F238E27FC236}">
                  <a16:creationId xmlns:a16="http://schemas.microsoft.com/office/drawing/2014/main" id="{A7F84FB0-9CEC-4261-B026-3CE50B299923}"/>
                </a:ext>
              </a:extLst>
            </p:cNvPr>
            <p:cNvGrpSpPr/>
            <p:nvPr/>
          </p:nvGrpSpPr>
          <p:grpSpPr>
            <a:xfrm>
              <a:off x="13422952" y="219079"/>
              <a:ext cx="564682" cy="573505"/>
              <a:chOff x="13422952" y="219079"/>
              <a:chExt cx="564682" cy="573505"/>
            </a:xfrm>
          </p:grpSpPr>
          <p:sp>
            <p:nvSpPr>
              <p:cNvPr id="16" name="Freeform: Shape 15">
                <a:extLst>
                  <a:ext uri="{FF2B5EF4-FFF2-40B4-BE49-F238E27FC236}">
                    <a16:creationId xmlns:a16="http://schemas.microsoft.com/office/drawing/2014/main" id="{0DD41376-9DF3-4888-9ABF-CE7CE71B5A8F}"/>
                  </a:ext>
                </a:extLst>
              </p:cNvPr>
              <p:cNvSpPr/>
              <p:nvPr/>
            </p:nvSpPr>
            <p:spPr>
              <a:xfrm>
                <a:off x="13696470" y="227902"/>
                <a:ext cx="17646" cy="132347"/>
              </a:xfrm>
              <a:custGeom>
                <a:avLst/>
                <a:gdLst>
                  <a:gd name="connsiteX0" fmla="*/ 17646 w 17646"/>
                  <a:gd name="connsiteY0" fmla="*/ 0 h 132347"/>
                  <a:gd name="connsiteX1" fmla="*/ 0 w 17646"/>
                  <a:gd name="connsiteY1" fmla="*/ 0 h 132347"/>
                  <a:gd name="connsiteX2" fmla="*/ 0 w 17646"/>
                  <a:gd name="connsiteY2" fmla="*/ 132347 h 132347"/>
                  <a:gd name="connsiteX3" fmla="*/ 17646 w 17646"/>
                  <a:gd name="connsiteY3" fmla="*/ 132347 h 132347"/>
                  <a:gd name="connsiteX4" fmla="*/ 17646 w 17646"/>
                  <a:gd name="connsiteY4" fmla="*/ 0 h 1323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46" h="132347">
                    <a:moveTo>
                      <a:pt x="17646" y="0"/>
                    </a:moveTo>
                    <a:lnTo>
                      <a:pt x="0" y="0"/>
                    </a:lnTo>
                    <a:lnTo>
                      <a:pt x="0" y="132347"/>
                    </a:lnTo>
                    <a:lnTo>
                      <a:pt x="17646" y="132347"/>
                    </a:lnTo>
                    <a:lnTo>
                      <a:pt x="17646"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7" name="Freeform: Shape 16">
                <a:extLst>
                  <a:ext uri="{FF2B5EF4-FFF2-40B4-BE49-F238E27FC236}">
                    <a16:creationId xmlns:a16="http://schemas.microsoft.com/office/drawing/2014/main" id="{700E2D9E-7A84-47DC-9A6B-03D00CEF304C}"/>
                  </a:ext>
                </a:extLst>
              </p:cNvPr>
              <p:cNvSpPr/>
              <p:nvPr/>
            </p:nvSpPr>
            <p:spPr>
              <a:xfrm>
                <a:off x="13696470" y="227902"/>
                <a:ext cx="97055" cy="52938"/>
              </a:xfrm>
              <a:custGeom>
                <a:avLst/>
                <a:gdLst>
                  <a:gd name="connsiteX0" fmla="*/ 97055 w 97055"/>
                  <a:gd name="connsiteY0" fmla="*/ 0 h 52938"/>
                  <a:gd name="connsiteX1" fmla="*/ 0 w 97055"/>
                  <a:gd name="connsiteY1" fmla="*/ 0 h 52938"/>
                  <a:gd name="connsiteX2" fmla="*/ 0 w 97055"/>
                  <a:gd name="connsiteY2" fmla="*/ 52939 h 52938"/>
                  <a:gd name="connsiteX3" fmla="*/ 97055 w 97055"/>
                  <a:gd name="connsiteY3" fmla="*/ 52939 h 52938"/>
                  <a:gd name="connsiteX4" fmla="*/ 97055 w 97055"/>
                  <a:gd name="connsiteY4" fmla="*/ 0 h 52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55" h="52938">
                    <a:moveTo>
                      <a:pt x="97055" y="0"/>
                    </a:moveTo>
                    <a:lnTo>
                      <a:pt x="0" y="0"/>
                    </a:lnTo>
                    <a:lnTo>
                      <a:pt x="0" y="52939"/>
                    </a:lnTo>
                    <a:lnTo>
                      <a:pt x="97055" y="52939"/>
                    </a:lnTo>
                    <a:lnTo>
                      <a:pt x="97055"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8" name="Freeform: Shape 17">
                <a:extLst>
                  <a:ext uri="{FF2B5EF4-FFF2-40B4-BE49-F238E27FC236}">
                    <a16:creationId xmlns:a16="http://schemas.microsoft.com/office/drawing/2014/main" id="{10B6D0EF-F633-4C6F-AE09-FBADD4519546}"/>
                  </a:ext>
                </a:extLst>
              </p:cNvPr>
              <p:cNvSpPr/>
              <p:nvPr/>
            </p:nvSpPr>
            <p:spPr>
              <a:xfrm>
                <a:off x="13705293" y="219079"/>
                <a:ext cx="97054" cy="52938"/>
              </a:xfrm>
              <a:custGeom>
                <a:avLst/>
                <a:gdLst>
                  <a:gd name="connsiteX0" fmla="*/ 97055 w 97054"/>
                  <a:gd name="connsiteY0" fmla="*/ 0 h 52938"/>
                  <a:gd name="connsiteX1" fmla="*/ 0 w 97054"/>
                  <a:gd name="connsiteY1" fmla="*/ 0 h 52938"/>
                  <a:gd name="connsiteX2" fmla="*/ 0 w 97054"/>
                  <a:gd name="connsiteY2" fmla="*/ 52939 h 52938"/>
                  <a:gd name="connsiteX3" fmla="*/ 97055 w 97054"/>
                  <a:gd name="connsiteY3" fmla="*/ 52939 h 52938"/>
                  <a:gd name="connsiteX4" fmla="*/ 97055 w 97054"/>
                  <a:gd name="connsiteY4" fmla="*/ 0 h 52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54" h="52938">
                    <a:moveTo>
                      <a:pt x="97055" y="0"/>
                    </a:moveTo>
                    <a:lnTo>
                      <a:pt x="0" y="0"/>
                    </a:lnTo>
                    <a:lnTo>
                      <a:pt x="0" y="52939"/>
                    </a:lnTo>
                    <a:lnTo>
                      <a:pt x="97055" y="52939"/>
                    </a:lnTo>
                    <a:lnTo>
                      <a:pt x="9705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9" name="Freeform: Shape 18">
                <a:extLst>
                  <a:ext uri="{FF2B5EF4-FFF2-40B4-BE49-F238E27FC236}">
                    <a16:creationId xmlns:a16="http://schemas.microsoft.com/office/drawing/2014/main" id="{FD9F245B-5F7C-497B-BE21-B83EC442741C}"/>
                  </a:ext>
                </a:extLst>
              </p:cNvPr>
              <p:cNvSpPr/>
              <p:nvPr/>
            </p:nvSpPr>
            <p:spPr>
              <a:xfrm>
                <a:off x="13493537" y="351426"/>
                <a:ext cx="423511" cy="211755"/>
              </a:xfrm>
              <a:custGeom>
                <a:avLst/>
                <a:gdLst>
                  <a:gd name="connsiteX0" fmla="*/ 0 w 423511"/>
                  <a:gd name="connsiteY0" fmla="*/ 211756 h 211755"/>
                  <a:gd name="connsiteX1" fmla="*/ 211756 w 423511"/>
                  <a:gd name="connsiteY1" fmla="*/ 0 h 211755"/>
                  <a:gd name="connsiteX2" fmla="*/ 423511 w 423511"/>
                  <a:gd name="connsiteY2" fmla="*/ 211756 h 211755"/>
                  <a:gd name="connsiteX3" fmla="*/ 0 w 423511"/>
                  <a:gd name="connsiteY3" fmla="*/ 211756 h 211755"/>
                </a:gdLst>
                <a:ahLst/>
                <a:cxnLst>
                  <a:cxn ang="0">
                    <a:pos x="connsiteX0" y="connsiteY0"/>
                  </a:cxn>
                  <a:cxn ang="0">
                    <a:pos x="connsiteX1" y="connsiteY1"/>
                  </a:cxn>
                  <a:cxn ang="0">
                    <a:pos x="connsiteX2" y="connsiteY2"/>
                  </a:cxn>
                  <a:cxn ang="0">
                    <a:pos x="connsiteX3" y="connsiteY3"/>
                  </a:cxn>
                </a:cxnLst>
                <a:rect l="l" t="t" r="r" b="b"/>
                <a:pathLst>
                  <a:path w="423511" h="211755">
                    <a:moveTo>
                      <a:pt x="0" y="211756"/>
                    </a:moveTo>
                    <a:cubicBezTo>
                      <a:pt x="0" y="94648"/>
                      <a:pt x="94648" y="0"/>
                      <a:pt x="211756" y="0"/>
                    </a:cubicBezTo>
                    <a:cubicBezTo>
                      <a:pt x="328863" y="0"/>
                      <a:pt x="423511" y="94648"/>
                      <a:pt x="423511" y="211756"/>
                    </a:cubicBezTo>
                    <a:lnTo>
                      <a:pt x="0" y="211756"/>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0" name="Freeform: Shape 19">
                <a:extLst>
                  <a:ext uri="{FF2B5EF4-FFF2-40B4-BE49-F238E27FC236}">
                    <a16:creationId xmlns:a16="http://schemas.microsoft.com/office/drawing/2014/main" id="{81AA2D6C-D060-4DE2-90F1-89C8ACDCECEB}"/>
                  </a:ext>
                </a:extLst>
              </p:cNvPr>
              <p:cNvSpPr/>
              <p:nvPr/>
            </p:nvSpPr>
            <p:spPr>
              <a:xfrm>
                <a:off x="13422952" y="563182"/>
                <a:ext cx="564682" cy="229402"/>
              </a:xfrm>
              <a:custGeom>
                <a:avLst/>
                <a:gdLst>
                  <a:gd name="connsiteX0" fmla="*/ 564682 w 564682"/>
                  <a:gd name="connsiteY0" fmla="*/ 0 h 229402"/>
                  <a:gd name="connsiteX1" fmla="*/ 0 w 564682"/>
                  <a:gd name="connsiteY1" fmla="*/ 0 h 229402"/>
                  <a:gd name="connsiteX2" fmla="*/ 0 w 564682"/>
                  <a:gd name="connsiteY2" fmla="*/ 229402 h 229402"/>
                  <a:gd name="connsiteX3" fmla="*/ 564682 w 564682"/>
                  <a:gd name="connsiteY3" fmla="*/ 229402 h 229402"/>
                  <a:gd name="connsiteX4" fmla="*/ 564682 w 564682"/>
                  <a:gd name="connsiteY4" fmla="*/ 0 h 229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682" h="229402">
                    <a:moveTo>
                      <a:pt x="564682" y="0"/>
                    </a:moveTo>
                    <a:lnTo>
                      <a:pt x="0" y="0"/>
                    </a:lnTo>
                    <a:lnTo>
                      <a:pt x="0" y="229402"/>
                    </a:lnTo>
                    <a:lnTo>
                      <a:pt x="564682" y="229402"/>
                    </a:lnTo>
                    <a:lnTo>
                      <a:pt x="564682"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1" name="Freeform: Shape 20">
                <a:extLst>
                  <a:ext uri="{FF2B5EF4-FFF2-40B4-BE49-F238E27FC236}">
                    <a16:creationId xmlns:a16="http://schemas.microsoft.com/office/drawing/2014/main" id="{34343405-6E1C-4929-90DB-652FF34386C0}"/>
                  </a:ext>
                </a:extLst>
              </p:cNvPr>
              <p:cNvSpPr/>
              <p:nvPr/>
            </p:nvSpPr>
            <p:spPr>
              <a:xfrm>
                <a:off x="13458245"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2" name="Freeform: Shape 21">
                <a:extLst>
                  <a:ext uri="{FF2B5EF4-FFF2-40B4-BE49-F238E27FC236}">
                    <a16:creationId xmlns:a16="http://schemas.microsoft.com/office/drawing/2014/main" id="{F02A7A67-DAD2-4835-85DB-2E670BEFE482}"/>
                  </a:ext>
                </a:extLst>
              </p:cNvPr>
              <p:cNvSpPr/>
              <p:nvPr/>
            </p:nvSpPr>
            <p:spPr>
              <a:xfrm>
                <a:off x="13546477"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3" name="Freeform: Shape 22">
                <a:extLst>
                  <a:ext uri="{FF2B5EF4-FFF2-40B4-BE49-F238E27FC236}">
                    <a16:creationId xmlns:a16="http://schemas.microsoft.com/office/drawing/2014/main" id="{4E9967F1-9650-430C-8D40-FDB6D743E888}"/>
                  </a:ext>
                </a:extLst>
              </p:cNvPr>
              <p:cNvSpPr/>
              <p:nvPr/>
            </p:nvSpPr>
            <p:spPr>
              <a:xfrm>
                <a:off x="13634708"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4" name="Freeform: Shape 23">
                <a:extLst>
                  <a:ext uri="{FF2B5EF4-FFF2-40B4-BE49-F238E27FC236}">
                    <a16:creationId xmlns:a16="http://schemas.microsoft.com/office/drawing/2014/main" id="{5696D2A7-982A-402D-A366-98AE97343C90}"/>
                  </a:ext>
                </a:extLst>
              </p:cNvPr>
              <p:cNvSpPr/>
              <p:nvPr/>
            </p:nvSpPr>
            <p:spPr>
              <a:xfrm>
                <a:off x="13722940"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5" name="Freeform: Shape 24">
                <a:extLst>
                  <a:ext uri="{FF2B5EF4-FFF2-40B4-BE49-F238E27FC236}">
                    <a16:creationId xmlns:a16="http://schemas.microsoft.com/office/drawing/2014/main" id="{7E56912D-882A-44E5-AF27-FC0AE0DCADAF}"/>
                  </a:ext>
                </a:extLst>
              </p:cNvPr>
              <p:cNvSpPr/>
              <p:nvPr/>
            </p:nvSpPr>
            <p:spPr>
              <a:xfrm>
                <a:off x="13811171"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6" name="Freeform: Shape 25">
                <a:extLst>
                  <a:ext uri="{FF2B5EF4-FFF2-40B4-BE49-F238E27FC236}">
                    <a16:creationId xmlns:a16="http://schemas.microsoft.com/office/drawing/2014/main" id="{9731B87F-C619-4214-B5E1-616DA3715E8F}"/>
                  </a:ext>
                </a:extLst>
              </p:cNvPr>
              <p:cNvSpPr/>
              <p:nvPr/>
            </p:nvSpPr>
            <p:spPr>
              <a:xfrm>
                <a:off x="13899403"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sp>
        <p:nvSpPr>
          <p:cNvPr id="7" name="TextBox 6">
            <a:extLst>
              <a:ext uri="{FF2B5EF4-FFF2-40B4-BE49-F238E27FC236}">
                <a16:creationId xmlns:a16="http://schemas.microsoft.com/office/drawing/2014/main" id="{D896313E-2C88-475C-82EB-C71F6A60F803}"/>
              </a:ext>
            </a:extLst>
          </p:cNvPr>
          <p:cNvSpPr txBox="1"/>
          <p:nvPr/>
        </p:nvSpPr>
        <p:spPr>
          <a:xfrm>
            <a:off x="2643144" y="2248136"/>
            <a:ext cx="3958308" cy="399713"/>
          </a:xfrm>
          <a:prstGeom prst="rect">
            <a:avLst/>
          </a:prstGeom>
          <a:noFill/>
        </p:spPr>
        <p:txBody>
          <a:bodyPr wrap="none" lIns="91440" tIns="91440" rIns="91440" bIns="91440" rtlCol="0" anchor="ctr">
            <a:no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a:ea typeface="+mn-ea"/>
                <a:cs typeface="+mn-cs"/>
              </a:rPr>
              <a:t>Core landing zone</a:t>
            </a:r>
          </a:p>
        </p:txBody>
      </p:sp>
      <p:sp>
        <p:nvSpPr>
          <p:cNvPr id="84" name="TextBox 83">
            <a:extLst>
              <a:ext uri="{FF2B5EF4-FFF2-40B4-BE49-F238E27FC236}">
                <a16:creationId xmlns:a16="http://schemas.microsoft.com/office/drawing/2014/main" id="{E67BA8B9-834F-4C2A-B3DF-8B8744A1CD5E}"/>
              </a:ext>
            </a:extLst>
          </p:cNvPr>
          <p:cNvSpPr txBox="1"/>
          <p:nvPr/>
        </p:nvSpPr>
        <p:spPr>
          <a:xfrm>
            <a:off x="2175575" y="3545385"/>
            <a:ext cx="3958308" cy="399713"/>
          </a:xfrm>
          <a:prstGeom prst="rect">
            <a:avLst/>
          </a:prstGeom>
          <a:noFill/>
        </p:spPr>
        <p:txBody>
          <a:bodyPr wrap="none" lIns="91440" tIns="91440" rIns="91440" bIns="91440" rtlCol="0" anchor="ctr">
            <a:noAutofit/>
          </a:bodyPr>
          <a:lstStyle>
            <a:defPPr>
              <a:defRPr lang="en-US"/>
            </a:defPPr>
            <a:lvl1pPr>
              <a:lnSpc>
                <a:spcPct val="90000"/>
              </a:lnSpc>
              <a:spcAft>
                <a:spcPts val="600"/>
              </a:spcAft>
              <a:defRPr spc="100">
                <a:solidFill>
                  <a:schemeClr val="bg1"/>
                </a:solidFill>
                <a:latin typeface="+mj-lt"/>
              </a:defRPr>
            </a:lvl1p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Governance</a:t>
            </a:r>
          </a:p>
        </p:txBody>
      </p:sp>
      <p:sp>
        <p:nvSpPr>
          <p:cNvPr id="85" name="TextBox 84">
            <a:extLst>
              <a:ext uri="{FF2B5EF4-FFF2-40B4-BE49-F238E27FC236}">
                <a16:creationId xmlns:a16="http://schemas.microsoft.com/office/drawing/2014/main" id="{2302D3FD-80B1-403C-9BBF-16410B912C46}"/>
              </a:ext>
            </a:extLst>
          </p:cNvPr>
          <p:cNvSpPr txBox="1"/>
          <p:nvPr/>
        </p:nvSpPr>
        <p:spPr>
          <a:xfrm>
            <a:off x="2175575" y="4322348"/>
            <a:ext cx="3958308" cy="399713"/>
          </a:xfrm>
          <a:prstGeom prst="rect">
            <a:avLst/>
          </a:prstGeom>
          <a:noFill/>
        </p:spPr>
        <p:txBody>
          <a:bodyPr wrap="none" lIns="91440" tIns="91440" rIns="91440" bIns="91440" rtlCol="0" anchor="ctr">
            <a:noAutofit/>
          </a:bodyPr>
          <a:lstStyle>
            <a:defPPr>
              <a:defRPr lang="en-US"/>
            </a:defPPr>
            <a:lvl1pPr>
              <a:lnSpc>
                <a:spcPct val="90000"/>
              </a:lnSpc>
              <a:spcAft>
                <a:spcPts val="600"/>
              </a:spcAft>
              <a:defRPr spc="100">
                <a:solidFill>
                  <a:schemeClr val="bg1"/>
                </a:solidFill>
                <a:latin typeface="+mj-lt"/>
              </a:defRPr>
            </a:lvl1p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Management</a:t>
            </a:r>
          </a:p>
        </p:txBody>
      </p:sp>
      <p:sp>
        <p:nvSpPr>
          <p:cNvPr id="86" name="TextBox 85">
            <a:extLst>
              <a:ext uri="{FF2B5EF4-FFF2-40B4-BE49-F238E27FC236}">
                <a16:creationId xmlns:a16="http://schemas.microsoft.com/office/drawing/2014/main" id="{6247F6BD-AA57-440F-B0D6-748F448BE06F}"/>
              </a:ext>
            </a:extLst>
          </p:cNvPr>
          <p:cNvSpPr txBox="1"/>
          <p:nvPr/>
        </p:nvSpPr>
        <p:spPr>
          <a:xfrm>
            <a:off x="2175575" y="5099311"/>
            <a:ext cx="3958308" cy="399713"/>
          </a:xfrm>
          <a:prstGeom prst="rect">
            <a:avLst/>
          </a:prstGeom>
          <a:noFill/>
        </p:spPr>
        <p:txBody>
          <a:bodyPr wrap="none" lIns="91440" tIns="91440" rIns="91440" bIns="91440" rtlCol="0" anchor="ctr">
            <a:noAutofit/>
          </a:bodyPr>
          <a:lstStyle>
            <a:defPPr>
              <a:defRPr lang="en-US"/>
            </a:defPPr>
            <a:lvl1pPr>
              <a:lnSpc>
                <a:spcPct val="90000"/>
              </a:lnSpc>
              <a:spcAft>
                <a:spcPts val="600"/>
              </a:spcAft>
              <a:defRPr spc="100">
                <a:solidFill>
                  <a:schemeClr val="bg1"/>
                </a:solidFill>
                <a:latin typeface="+mj-lt"/>
              </a:defRPr>
            </a:lvl1p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Security</a:t>
            </a:r>
          </a:p>
        </p:txBody>
      </p:sp>
      <p:sp>
        <p:nvSpPr>
          <p:cNvPr id="87" name="TextBox 86">
            <a:extLst>
              <a:ext uri="{FF2B5EF4-FFF2-40B4-BE49-F238E27FC236}">
                <a16:creationId xmlns:a16="http://schemas.microsoft.com/office/drawing/2014/main" id="{083410B9-6EE9-4A80-8014-CE0793AD3AFD}"/>
              </a:ext>
            </a:extLst>
          </p:cNvPr>
          <p:cNvSpPr txBox="1"/>
          <p:nvPr/>
        </p:nvSpPr>
        <p:spPr>
          <a:xfrm>
            <a:off x="2175575" y="5876275"/>
            <a:ext cx="3958308" cy="399713"/>
          </a:xfrm>
          <a:prstGeom prst="rect">
            <a:avLst/>
          </a:prstGeom>
          <a:noFill/>
        </p:spPr>
        <p:txBody>
          <a:bodyPr wrap="none" lIns="91440" tIns="91440" rIns="91440" bIns="91440" rtlCol="0" anchor="ctr">
            <a:noAutofit/>
          </a:bodyPr>
          <a:lstStyle>
            <a:defPPr>
              <a:defRPr lang="en-US"/>
            </a:defPPr>
            <a:lvl1pPr>
              <a:lnSpc>
                <a:spcPct val="90000"/>
              </a:lnSpc>
              <a:spcAft>
                <a:spcPts val="600"/>
              </a:spcAft>
              <a:defRPr spc="100">
                <a:solidFill>
                  <a:schemeClr val="bg1"/>
                </a:solidFill>
                <a:latin typeface="+mj-lt"/>
              </a:defRPr>
            </a:lvl1p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Platform automation</a:t>
            </a:r>
          </a:p>
        </p:txBody>
      </p:sp>
      <p:grpSp>
        <p:nvGrpSpPr>
          <p:cNvPr id="95" name="Group 94">
            <a:extLst>
              <a:ext uri="{FF2B5EF4-FFF2-40B4-BE49-F238E27FC236}">
                <a16:creationId xmlns:a16="http://schemas.microsoft.com/office/drawing/2014/main" id="{F60C5ADD-27BB-498D-A186-40EF28A1D741}"/>
              </a:ext>
              <a:ext uri="{C183D7F6-B498-43B3-948B-1728B52AA6E4}">
                <adec:decorative xmlns:adec="http://schemas.microsoft.com/office/drawing/2017/decorative" val="1"/>
              </a:ext>
            </a:extLst>
          </p:cNvPr>
          <p:cNvGrpSpPr/>
          <p:nvPr/>
        </p:nvGrpSpPr>
        <p:grpSpPr>
          <a:xfrm>
            <a:off x="9045146" y="3320645"/>
            <a:ext cx="2153360" cy="1096187"/>
            <a:chOff x="9045146" y="3024862"/>
            <a:chExt cx="2153360" cy="1096187"/>
          </a:xfrm>
        </p:grpSpPr>
        <p:sp>
          <p:nvSpPr>
            <p:cNvPr id="92" name="TextBox 91">
              <a:extLst>
                <a:ext uri="{FF2B5EF4-FFF2-40B4-BE49-F238E27FC236}">
                  <a16:creationId xmlns:a16="http://schemas.microsoft.com/office/drawing/2014/main" id="{99EFA00F-EAAA-4E7A-8BE0-36624A7A0FBF}"/>
                </a:ext>
              </a:extLst>
            </p:cNvPr>
            <p:cNvSpPr txBox="1"/>
            <p:nvPr/>
          </p:nvSpPr>
          <p:spPr>
            <a:xfrm>
              <a:off x="9045146" y="3721336"/>
              <a:ext cx="2153360" cy="399713"/>
            </a:xfrm>
            <a:prstGeom prst="rect">
              <a:avLst/>
            </a:prstGeom>
            <a:noFill/>
          </p:spPr>
          <p:txBody>
            <a:bodyPr wrap="none" lIns="91440" tIns="91440" rIns="91440" bIns="91440" rtlCol="0" anchor="ctr">
              <a:no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2000" b="0" i="0" u="none" strike="noStrike" kern="1200" cap="none" spc="0" normalizeH="0" baseline="0" noProof="0">
                  <a:ln>
                    <a:noFill/>
                  </a:ln>
                  <a:solidFill>
                    <a:sysClr val="windowText" lastClr="000000"/>
                  </a:solidFill>
                  <a:effectLst/>
                  <a:uLnTx/>
                  <a:uFillTx/>
                  <a:latin typeface="Segoe UI Semibold"/>
                  <a:ea typeface="+mn-ea"/>
                  <a:cs typeface="+mn-cs"/>
                </a:rPr>
                <a:t>Azure </a:t>
              </a:r>
              <a:br>
                <a:rPr kumimoji="0" lang="en-US" sz="2000" b="0" i="0" u="none" strike="noStrike" kern="1200" cap="none" spc="0" normalizeH="0" baseline="0" noProof="0">
                  <a:ln>
                    <a:noFill/>
                  </a:ln>
                  <a:solidFill>
                    <a:sysClr val="windowText" lastClr="000000"/>
                  </a:solidFill>
                  <a:effectLst/>
                  <a:uLnTx/>
                  <a:uFillTx/>
                  <a:latin typeface="Segoe UI Semibold"/>
                  <a:ea typeface="+mn-ea"/>
                  <a:cs typeface="+mn-cs"/>
                </a:rPr>
              </a:br>
              <a:r>
                <a:rPr kumimoji="0" lang="en-US" sz="2000" b="0" i="0" u="none" strike="noStrike" kern="1200" cap="none" spc="0" normalizeH="0" baseline="0" noProof="0">
                  <a:ln>
                    <a:noFill/>
                  </a:ln>
                  <a:solidFill>
                    <a:sysClr val="windowText" lastClr="000000"/>
                  </a:solidFill>
                  <a:effectLst/>
                  <a:uLnTx/>
                  <a:uFillTx/>
                  <a:latin typeface="Segoe UI Semibold"/>
                  <a:ea typeface="+mn-ea"/>
                  <a:cs typeface="+mn-cs"/>
                </a:rPr>
                <a:t>landing zone</a:t>
              </a:r>
            </a:p>
          </p:txBody>
        </p:sp>
        <p:pic>
          <p:nvPicPr>
            <p:cNvPr id="94" name="Graphic 93">
              <a:extLst>
                <a:ext uri="{FF2B5EF4-FFF2-40B4-BE49-F238E27FC236}">
                  <a16:creationId xmlns:a16="http://schemas.microsoft.com/office/drawing/2014/main" id="{43BAA01A-1C7C-4E8C-ABC2-AD00F4B896D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122398" y="3024862"/>
              <a:ext cx="760698" cy="468122"/>
            </a:xfrm>
            <a:prstGeom prst="rect">
              <a:avLst/>
            </a:prstGeom>
          </p:spPr>
        </p:pic>
      </p:grpSp>
    </p:spTree>
    <p:extLst>
      <p:ext uri="{BB962C8B-B14F-4D97-AF65-F5344CB8AC3E}">
        <p14:creationId xmlns:p14="http://schemas.microsoft.com/office/powerpoint/2010/main" val="4197119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par>
                          <p:cTn id="10" fill="hold">
                            <p:stCondLst>
                              <p:cond delay="500"/>
                            </p:stCondLst>
                            <p:childTnLst>
                              <p:par>
                                <p:cTn id="11" presetID="10" presetClass="entr" presetSubtype="0" fill="hold" nodeType="afterEffect">
                                  <p:stCondLst>
                                    <p:cond delay="0"/>
                                  </p:stCondLst>
                                  <p:childTnLst>
                                    <p:set>
                                      <p:cBhvr>
                                        <p:cTn id="12" dur="1" fill="hold">
                                          <p:stCondLst>
                                            <p:cond delay="0"/>
                                          </p:stCondLst>
                                        </p:cTn>
                                        <p:tgtEl>
                                          <p:spTgt spid="78"/>
                                        </p:tgtEl>
                                        <p:attrNameLst>
                                          <p:attrName>style.visibility</p:attrName>
                                        </p:attrNameLst>
                                      </p:cBhvr>
                                      <p:to>
                                        <p:strVal val="visible"/>
                                      </p:to>
                                    </p:set>
                                    <p:animEffect transition="in" filter="fade">
                                      <p:cBhvr>
                                        <p:cTn id="13" dur="500"/>
                                        <p:tgtEl>
                                          <p:spTgt spid="7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childTnLst>
                          </p:cTn>
                        </p:par>
                        <p:par>
                          <p:cTn id="17" fill="hold">
                            <p:stCondLst>
                              <p:cond delay="1000"/>
                            </p:stCondLst>
                            <p:childTnLst>
                              <p:par>
                                <p:cTn id="18" presetID="53" presetClass="entr" presetSubtype="16" fill="hold" grpId="0" nodeType="afterEffect">
                                  <p:stCondLst>
                                    <p:cond delay="0"/>
                                  </p:stCondLst>
                                  <p:childTnLst>
                                    <p:set>
                                      <p:cBhvr>
                                        <p:cTn id="19" dur="1" fill="hold">
                                          <p:stCondLst>
                                            <p:cond delay="0"/>
                                          </p:stCondLst>
                                        </p:cTn>
                                        <p:tgtEl>
                                          <p:spTgt spid="79"/>
                                        </p:tgtEl>
                                        <p:attrNameLst>
                                          <p:attrName>style.visibility</p:attrName>
                                        </p:attrNameLst>
                                      </p:cBhvr>
                                      <p:to>
                                        <p:strVal val="visible"/>
                                      </p:to>
                                    </p:set>
                                    <p:anim calcmode="lin" valueType="num">
                                      <p:cBhvr>
                                        <p:cTn id="20" dur="500" fill="hold"/>
                                        <p:tgtEl>
                                          <p:spTgt spid="79"/>
                                        </p:tgtEl>
                                        <p:attrNameLst>
                                          <p:attrName>ppt_w</p:attrName>
                                        </p:attrNameLst>
                                      </p:cBhvr>
                                      <p:tavLst>
                                        <p:tav tm="0">
                                          <p:val>
                                            <p:fltVal val="0"/>
                                          </p:val>
                                        </p:tav>
                                        <p:tav tm="100000">
                                          <p:val>
                                            <p:strVal val="#ppt_w"/>
                                          </p:val>
                                        </p:tav>
                                      </p:tavLst>
                                    </p:anim>
                                    <p:anim calcmode="lin" valueType="num">
                                      <p:cBhvr>
                                        <p:cTn id="21" dur="500" fill="hold"/>
                                        <p:tgtEl>
                                          <p:spTgt spid="79"/>
                                        </p:tgtEl>
                                        <p:attrNameLst>
                                          <p:attrName>ppt_h</p:attrName>
                                        </p:attrNameLst>
                                      </p:cBhvr>
                                      <p:tavLst>
                                        <p:tav tm="0">
                                          <p:val>
                                            <p:fltVal val="0"/>
                                          </p:val>
                                        </p:tav>
                                        <p:tav tm="100000">
                                          <p:val>
                                            <p:strVal val="#ppt_h"/>
                                          </p:val>
                                        </p:tav>
                                      </p:tavLst>
                                    </p:anim>
                                    <p:animEffect transition="in" filter="fade">
                                      <p:cBhvr>
                                        <p:cTn id="22" dur="500"/>
                                        <p:tgtEl>
                                          <p:spTgt spid="79"/>
                                        </p:tgtEl>
                                      </p:cBhvr>
                                    </p:animEffect>
                                  </p:childTnLst>
                                </p:cTn>
                              </p:par>
                            </p:childTnLst>
                          </p:cTn>
                        </p:par>
                        <p:par>
                          <p:cTn id="23" fill="hold">
                            <p:stCondLst>
                              <p:cond delay="1500"/>
                            </p:stCondLst>
                            <p:childTnLst>
                              <p:par>
                                <p:cTn id="24" presetID="10" presetClass="entr" presetSubtype="0" fill="hold" nodeType="after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500"/>
                                        <p:tgtEl>
                                          <p:spTgt spid="11"/>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84"/>
                                        </p:tgtEl>
                                        <p:attrNameLst>
                                          <p:attrName>style.visibility</p:attrName>
                                        </p:attrNameLst>
                                      </p:cBhvr>
                                      <p:to>
                                        <p:strVal val="visible"/>
                                      </p:to>
                                    </p:set>
                                    <p:animEffect transition="in" filter="fade">
                                      <p:cBhvr>
                                        <p:cTn id="29" dur="500"/>
                                        <p:tgtEl>
                                          <p:spTgt spid="84"/>
                                        </p:tgtEl>
                                      </p:cBhvr>
                                    </p:animEffect>
                                  </p:childTnLst>
                                </p:cTn>
                              </p:par>
                            </p:childTnLst>
                          </p:cTn>
                        </p:par>
                        <p:par>
                          <p:cTn id="30" fill="hold">
                            <p:stCondLst>
                              <p:cond delay="2000"/>
                            </p:stCondLst>
                            <p:childTnLst>
                              <p:par>
                                <p:cTn id="31" presetID="53" presetClass="entr" presetSubtype="16" fill="hold" grpId="0" nodeType="afterEffect">
                                  <p:stCondLst>
                                    <p:cond delay="0"/>
                                  </p:stCondLst>
                                  <p:childTnLst>
                                    <p:set>
                                      <p:cBhvr>
                                        <p:cTn id="32" dur="1" fill="hold">
                                          <p:stCondLst>
                                            <p:cond delay="0"/>
                                          </p:stCondLst>
                                        </p:cTn>
                                        <p:tgtEl>
                                          <p:spTgt spid="80"/>
                                        </p:tgtEl>
                                        <p:attrNameLst>
                                          <p:attrName>style.visibility</p:attrName>
                                        </p:attrNameLst>
                                      </p:cBhvr>
                                      <p:to>
                                        <p:strVal val="visible"/>
                                      </p:to>
                                    </p:set>
                                    <p:anim calcmode="lin" valueType="num">
                                      <p:cBhvr>
                                        <p:cTn id="33" dur="500" fill="hold"/>
                                        <p:tgtEl>
                                          <p:spTgt spid="80"/>
                                        </p:tgtEl>
                                        <p:attrNameLst>
                                          <p:attrName>ppt_w</p:attrName>
                                        </p:attrNameLst>
                                      </p:cBhvr>
                                      <p:tavLst>
                                        <p:tav tm="0">
                                          <p:val>
                                            <p:fltVal val="0"/>
                                          </p:val>
                                        </p:tav>
                                        <p:tav tm="100000">
                                          <p:val>
                                            <p:strVal val="#ppt_w"/>
                                          </p:val>
                                        </p:tav>
                                      </p:tavLst>
                                    </p:anim>
                                    <p:anim calcmode="lin" valueType="num">
                                      <p:cBhvr>
                                        <p:cTn id="34" dur="500" fill="hold"/>
                                        <p:tgtEl>
                                          <p:spTgt spid="80"/>
                                        </p:tgtEl>
                                        <p:attrNameLst>
                                          <p:attrName>ppt_h</p:attrName>
                                        </p:attrNameLst>
                                      </p:cBhvr>
                                      <p:tavLst>
                                        <p:tav tm="0">
                                          <p:val>
                                            <p:fltVal val="0"/>
                                          </p:val>
                                        </p:tav>
                                        <p:tav tm="100000">
                                          <p:val>
                                            <p:strVal val="#ppt_h"/>
                                          </p:val>
                                        </p:tav>
                                      </p:tavLst>
                                    </p:anim>
                                    <p:animEffect transition="in" filter="fade">
                                      <p:cBhvr>
                                        <p:cTn id="35" dur="500"/>
                                        <p:tgtEl>
                                          <p:spTgt spid="80"/>
                                        </p:tgtEl>
                                      </p:cBhvr>
                                    </p:animEffect>
                                  </p:childTnLst>
                                </p:cTn>
                              </p:par>
                            </p:childTnLst>
                          </p:cTn>
                        </p:par>
                        <p:par>
                          <p:cTn id="36" fill="hold">
                            <p:stCondLst>
                              <p:cond delay="2500"/>
                            </p:stCondLst>
                            <p:childTnLst>
                              <p:par>
                                <p:cTn id="37" presetID="10" presetClass="entr" presetSubtype="0" fill="hold" nodeType="afterEffect">
                                  <p:stCondLst>
                                    <p:cond delay="0"/>
                                  </p:stCondLst>
                                  <p:childTnLst>
                                    <p:set>
                                      <p:cBhvr>
                                        <p:cTn id="38" dur="1" fill="hold">
                                          <p:stCondLst>
                                            <p:cond delay="0"/>
                                          </p:stCondLst>
                                        </p:cTn>
                                        <p:tgtEl>
                                          <p:spTgt spid="50"/>
                                        </p:tgtEl>
                                        <p:attrNameLst>
                                          <p:attrName>style.visibility</p:attrName>
                                        </p:attrNameLst>
                                      </p:cBhvr>
                                      <p:to>
                                        <p:strVal val="visible"/>
                                      </p:to>
                                    </p:set>
                                    <p:animEffect transition="in" filter="fade">
                                      <p:cBhvr>
                                        <p:cTn id="39" dur="500"/>
                                        <p:tgtEl>
                                          <p:spTgt spid="50"/>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85"/>
                                        </p:tgtEl>
                                        <p:attrNameLst>
                                          <p:attrName>style.visibility</p:attrName>
                                        </p:attrNameLst>
                                      </p:cBhvr>
                                      <p:to>
                                        <p:strVal val="visible"/>
                                      </p:to>
                                    </p:set>
                                    <p:animEffect transition="in" filter="fade">
                                      <p:cBhvr>
                                        <p:cTn id="42" dur="500"/>
                                        <p:tgtEl>
                                          <p:spTgt spid="85"/>
                                        </p:tgtEl>
                                      </p:cBhvr>
                                    </p:animEffect>
                                  </p:childTnLst>
                                </p:cTn>
                              </p:par>
                            </p:childTnLst>
                          </p:cTn>
                        </p:par>
                        <p:par>
                          <p:cTn id="43" fill="hold">
                            <p:stCondLst>
                              <p:cond delay="3000"/>
                            </p:stCondLst>
                            <p:childTnLst>
                              <p:par>
                                <p:cTn id="44" presetID="53" presetClass="entr" presetSubtype="16" fill="hold" grpId="0" nodeType="afterEffect">
                                  <p:stCondLst>
                                    <p:cond delay="0"/>
                                  </p:stCondLst>
                                  <p:childTnLst>
                                    <p:set>
                                      <p:cBhvr>
                                        <p:cTn id="45" dur="1" fill="hold">
                                          <p:stCondLst>
                                            <p:cond delay="0"/>
                                          </p:stCondLst>
                                        </p:cTn>
                                        <p:tgtEl>
                                          <p:spTgt spid="81"/>
                                        </p:tgtEl>
                                        <p:attrNameLst>
                                          <p:attrName>style.visibility</p:attrName>
                                        </p:attrNameLst>
                                      </p:cBhvr>
                                      <p:to>
                                        <p:strVal val="visible"/>
                                      </p:to>
                                    </p:set>
                                    <p:anim calcmode="lin" valueType="num">
                                      <p:cBhvr>
                                        <p:cTn id="46" dur="500" fill="hold"/>
                                        <p:tgtEl>
                                          <p:spTgt spid="81"/>
                                        </p:tgtEl>
                                        <p:attrNameLst>
                                          <p:attrName>ppt_w</p:attrName>
                                        </p:attrNameLst>
                                      </p:cBhvr>
                                      <p:tavLst>
                                        <p:tav tm="0">
                                          <p:val>
                                            <p:fltVal val="0"/>
                                          </p:val>
                                        </p:tav>
                                        <p:tav tm="100000">
                                          <p:val>
                                            <p:strVal val="#ppt_w"/>
                                          </p:val>
                                        </p:tav>
                                      </p:tavLst>
                                    </p:anim>
                                    <p:anim calcmode="lin" valueType="num">
                                      <p:cBhvr>
                                        <p:cTn id="47" dur="500" fill="hold"/>
                                        <p:tgtEl>
                                          <p:spTgt spid="81"/>
                                        </p:tgtEl>
                                        <p:attrNameLst>
                                          <p:attrName>ppt_h</p:attrName>
                                        </p:attrNameLst>
                                      </p:cBhvr>
                                      <p:tavLst>
                                        <p:tav tm="0">
                                          <p:val>
                                            <p:fltVal val="0"/>
                                          </p:val>
                                        </p:tav>
                                        <p:tav tm="100000">
                                          <p:val>
                                            <p:strVal val="#ppt_h"/>
                                          </p:val>
                                        </p:tav>
                                      </p:tavLst>
                                    </p:anim>
                                    <p:animEffect transition="in" filter="fade">
                                      <p:cBhvr>
                                        <p:cTn id="48" dur="500"/>
                                        <p:tgtEl>
                                          <p:spTgt spid="81"/>
                                        </p:tgtEl>
                                      </p:cBhvr>
                                    </p:animEffect>
                                  </p:childTnLst>
                                </p:cTn>
                              </p:par>
                            </p:childTnLst>
                          </p:cTn>
                        </p:par>
                        <p:par>
                          <p:cTn id="49" fill="hold">
                            <p:stCondLst>
                              <p:cond delay="3500"/>
                            </p:stCondLst>
                            <p:childTnLst>
                              <p:par>
                                <p:cTn id="50" presetID="10" presetClass="entr" presetSubtype="0" fill="hold" nodeType="afterEffect">
                                  <p:stCondLst>
                                    <p:cond delay="0"/>
                                  </p:stCondLst>
                                  <p:childTnLst>
                                    <p:set>
                                      <p:cBhvr>
                                        <p:cTn id="51" dur="1" fill="hold">
                                          <p:stCondLst>
                                            <p:cond delay="0"/>
                                          </p:stCondLst>
                                        </p:cTn>
                                        <p:tgtEl>
                                          <p:spTgt spid="74"/>
                                        </p:tgtEl>
                                        <p:attrNameLst>
                                          <p:attrName>style.visibility</p:attrName>
                                        </p:attrNameLst>
                                      </p:cBhvr>
                                      <p:to>
                                        <p:strVal val="visible"/>
                                      </p:to>
                                    </p:set>
                                    <p:animEffect transition="in" filter="fade">
                                      <p:cBhvr>
                                        <p:cTn id="52" dur="500"/>
                                        <p:tgtEl>
                                          <p:spTgt spid="74"/>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86"/>
                                        </p:tgtEl>
                                        <p:attrNameLst>
                                          <p:attrName>style.visibility</p:attrName>
                                        </p:attrNameLst>
                                      </p:cBhvr>
                                      <p:to>
                                        <p:strVal val="visible"/>
                                      </p:to>
                                    </p:set>
                                    <p:animEffect transition="in" filter="fade">
                                      <p:cBhvr>
                                        <p:cTn id="55" dur="500"/>
                                        <p:tgtEl>
                                          <p:spTgt spid="86"/>
                                        </p:tgtEl>
                                      </p:cBhvr>
                                    </p:animEffect>
                                  </p:childTnLst>
                                </p:cTn>
                              </p:par>
                            </p:childTnLst>
                          </p:cTn>
                        </p:par>
                        <p:par>
                          <p:cTn id="56" fill="hold">
                            <p:stCondLst>
                              <p:cond delay="4000"/>
                            </p:stCondLst>
                            <p:childTnLst>
                              <p:par>
                                <p:cTn id="57" presetID="53" presetClass="entr" presetSubtype="16" fill="hold" grpId="0" nodeType="afterEffect">
                                  <p:stCondLst>
                                    <p:cond delay="0"/>
                                  </p:stCondLst>
                                  <p:childTnLst>
                                    <p:set>
                                      <p:cBhvr>
                                        <p:cTn id="58" dur="1" fill="hold">
                                          <p:stCondLst>
                                            <p:cond delay="0"/>
                                          </p:stCondLst>
                                        </p:cTn>
                                        <p:tgtEl>
                                          <p:spTgt spid="82"/>
                                        </p:tgtEl>
                                        <p:attrNameLst>
                                          <p:attrName>style.visibility</p:attrName>
                                        </p:attrNameLst>
                                      </p:cBhvr>
                                      <p:to>
                                        <p:strVal val="visible"/>
                                      </p:to>
                                    </p:set>
                                    <p:anim calcmode="lin" valueType="num">
                                      <p:cBhvr>
                                        <p:cTn id="59" dur="500" fill="hold"/>
                                        <p:tgtEl>
                                          <p:spTgt spid="82"/>
                                        </p:tgtEl>
                                        <p:attrNameLst>
                                          <p:attrName>ppt_w</p:attrName>
                                        </p:attrNameLst>
                                      </p:cBhvr>
                                      <p:tavLst>
                                        <p:tav tm="0">
                                          <p:val>
                                            <p:fltVal val="0"/>
                                          </p:val>
                                        </p:tav>
                                        <p:tav tm="100000">
                                          <p:val>
                                            <p:strVal val="#ppt_w"/>
                                          </p:val>
                                        </p:tav>
                                      </p:tavLst>
                                    </p:anim>
                                    <p:anim calcmode="lin" valueType="num">
                                      <p:cBhvr>
                                        <p:cTn id="60" dur="500" fill="hold"/>
                                        <p:tgtEl>
                                          <p:spTgt spid="82"/>
                                        </p:tgtEl>
                                        <p:attrNameLst>
                                          <p:attrName>ppt_h</p:attrName>
                                        </p:attrNameLst>
                                      </p:cBhvr>
                                      <p:tavLst>
                                        <p:tav tm="0">
                                          <p:val>
                                            <p:fltVal val="0"/>
                                          </p:val>
                                        </p:tav>
                                        <p:tav tm="100000">
                                          <p:val>
                                            <p:strVal val="#ppt_h"/>
                                          </p:val>
                                        </p:tav>
                                      </p:tavLst>
                                    </p:anim>
                                    <p:animEffect transition="in" filter="fade">
                                      <p:cBhvr>
                                        <p:cTn id="61" dur="500"/>
                                        <p:tgtEl>
                                          <p:spTgt spid="82"/>
                                        </p:tgtEl>
                                      </p:cBhvr>
                                    </p:animEffect>
                                  </p:childTnLst>
                                </p:cTn>
                              </p:par>
                            </p:childTnLst>
                          </p:cTn>
                        </p:par>
                        <p:par>
                          <p:cTn id="62" fill="hold">
                            <p:stCondLst>
                              <p:cond delay="4500"/>
                            </p:stCondLst>
                            <p:childTnLst>
                              <p:par>
                                <p:cTn id="63" presetID="10" presetClass="entr" presetSubtype="0" fill="hold" nodeType="afterEffect">
                                  <p:stCondLst>
                                    <p:cond delay="0"/>
                                  </p:stCondLst>
                                  <p:childTnLst>
                                    <p:set>
                                      <p:cBhvr>
                                        <p:cTn id="64" dur="1" fill="hold">
                                          <p:stCondLst>
                                            <p:cond delay="0"/>
                                          </p:stCondLst>
                                        </p:cTn>
                                        <p:tgtEl>
                                          <p:spTgt spid="27"/>
                                        </p:tgtEl>
                                        <p:attrNameLst>
                                          <p:attrName>style.visibility</p:attrName>
                                        </p:attrNameLst>
                                      </p:cBhvr>
                                      <p:to>
                                        <p:strVal val="visible"/>
                                      </p:to>
                                    </p:set>
                                    <p:animEffect transition="in" filter="fade">
                                      <p:cBhvr>
                                        <p:cTn id="65" dur="500"/>
                                        <p:tgtEl>
                                          <p:spTgt spid="27"/>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87"/>
                                        </p:tgtEl>
                                        <p:attrNameLst>
                                          <p:attrName>style.visibility</p:attrName>
                                        </p:attrNameLst>
                                      </p:cBhvr>
                                      <p:to>
                                        <p:strVal val="visible"/>
                                      </p:to>
                                    </p:set>
                                    <p:animEffect transition="in" filter="fade">
                                      <p:cBhvr>
                                        <p:cTn id="68" dur="500"/>
                                        <p:tgtEl>
                                          <p:spTgt spid="87"/>
                                        </p:tgtEl>
                                      </p:cBhvr>
                                    </p:animEffect>
                                  </p:childTnLst>
                                </p:cTn>
                              </p:par>
                            </p:childTnLst>
                          </p:cTn>
                        </p:par>
                        <p:par>
                          <p:cTn id="69" fill="hold">
                            <p:stCondLst>
                              <p:cond delay="5000"/>
                            </p:stCondLst>
                            <p:childTnLst>
                              <p:par>
                                <p:cTn id="70" presetID="53" presetClass="entr" presetSubtype="16" fill="hold" grpId="0" nodeType="afterEffect">
                                  <p:stCondLst>
                                    <p:cond delay="0"/>
                                  </p:stCondLst>
                                  <p:childTnLst>
                                    <p:set>
                                      <p:cBhvr>
                                        <p:cTn id="71" dur="1" fill="hold">
                                          <p:stCondLst>
                                            <p:cond delay="0"/>
                                          </p:stCondLst>
                                        </p:cTn>
                                        <p:tgtEl>
                                          <p:spTgt spid="91"/>
                                        </p:tgtEl>
                                        <p:attrNameLst>
                                          <p:attrName>style.visibility</p:attrName>
                                        </p:attrNameLst>
                                      </p:cBhvr>
                                      <p:to>
                                        <p:strVal val="visible"/>
                                      </p:to>
                                    </p:set>
                                    <p:anim calcmode="lin" valueType="num">
                                      <p:cBhvr>
                                        <p:cTn id="72" dur="500" fill="hold"/>
                                        <p:tgtEl>
                                          <p:spTgt spid="91"/>
                                        </p:tgtEl>
                                        <p:attrNameLst>
                                          <p:attrName>ppt_w</p:attrName>
                                        </p:attrNameLst>
                                      </p:cBhvr>
                                      <p:tavLst>
                                        <p:tav tm="0">
                                          <p:val>
                                            <p:fltVal val="0"/>
                                          </p:val>
                                        </p:tav>
                                        <p:tav tm="100000">
                                          <p:val>
                                            <p:strVal val="#ppt_w"/>
                                          </p:val>
                                        </p:tav>
                                      </p:tavLst>
                                    </p:anim>
                                    <p:anim calcmode="lin" valueType="num">
                                      <p:cBhvr>
                                        <p:cTn id="73" dur="500" fill="hold"/>
                                        <p:tgtEl>
                                          <p:spTgt spid="91"/>
                                        </p:tgtEl>
                                        <p:attrNameLst>
                                          <p:attrName>ppt_h</p:attrName>
                                        </p:attrNameLst>
                                      </p:cBhvr>
                                      <p:tavLst>
                                        <p:tav tm="0">
                                          <p:val>
                                            <p:fltVal val="0"/>
                                          </p:val>
                                        </p:tav>
                                        <p:tav tm="100000">
                                          <p:val>
                                            <p:strVal val="#ppt_h"/>
                                          </p:val>
                                        </p:tav>
                                      </p:tavLst>
                                    </p:anim>
                                    <p:animEffect transition="in" filter="fade">
                                      <p:cBhvr>
                                        <p:cTn id="74" dur="500"/>
                                        <p:tgtEl>
                                          <p:spTgt spid="91"/>
                                        </p:tgtEl>
                                      </p:cBhvr>
                                    </p:animEffect>
                                  </p:childTnLst>
                                </p:cTn>
                              </p:par>
                            </p:childTnLst>
                          </p:cTn>
                        </p:par>
                        <p:par>
                          <p:cTn id="75" fill="hold">
                            <p:stCondLst>
                              <p:cond delay="5500"/>
                            </p:stCondLst>
                            <p:childTnLst>
                              <p:par>
                                <p:cTn id="76" presetID="10" presetClass="entr" presetSubtype="0" fill="hold" nodeType="afterEffect">
                                  <p:stCondLst>
                                    <p:cond delay="0"/>
                                  </p:stCondLst>
                                  <p:childTnLst>
                                    <p:set>
                                      <p:cBhvr>
                                        <p:cTn id="77" dur="1" fill="hold">
                                          <p:stCondLst>
                                            <p:cond delay="0"/>
                                          </p:stCondLst>
                                        </p:cTn>
                                        <p:tgtEl>
                                          <p:spTgt spid="95"/>
                                        </p:tgtEl>
                                        <p:attrNameLst>
                                          <p:attrName>style.visibility</p:attrName>
                                        </p:attrNameLst>
                                      </p:cBhvr>
                                      <p:to>
                                        <p:strVal val="visible"/>
                                      </p:to>
                                    </p:set>
                                    <p:animEffect transition="in" filter="fade">
                                      <p:cBhvr>
                                        <p:cTn id="78" dur="500"/>
                                        <p:tgtEl>
                                          <p:spTgt spid="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animBg="1"/>
      <p:bldP spid="82" grpId="0" animBg="1"/>
      <p:bldP spid="81" grpId="0" animBg="1"/>
      <p:bldP spid="80" grpId="0" animBg="1"/>
      <p:bldP spid="79" grpId="0" animBg="1"/>
      <p:bldP spid="6" grpId="0" animBg="1"/>
      <p:bldP spid="7" grpId="0"/>
      <p:bldP spid="84" grpId="0"/>
      <p:bldP spid="85" grpId="0"/>
      <p:bldP spid="86" grpId="0"/>
      <p:bldP spid="87"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28682" y="2532448"/>
            <a:ext cx="9630389" cy="1793104"/>
          </a:xfrm>
        </p:spPr>
        <p:txBody>
          <a:bodyPr/>
          <a:lstStyle/>
          <a:p>
            <a:r>
              <a:rPr lang="en-US" sz="4800">
                <a:gradFill>
                  <a:gsLst>
                    <a:gs pos="0">
                      <a:srgbClr val="FFFFFF"/>
                    </a:gs>
                    <a:gs pos="100000">
                      <a:srgbClr val="FFFFFF"/>
                    </a:gs>
                  </a:gsLst>
                  <a:lin ang="5400000" scaled="0"/>
                </a:gradFill>
                <a:ea typeface="Segoe UI" pitchFamily="34" charset="0"/>
                <a:cs typeface="Segoe UI" pitchFamily="34" charset="0"/>
              </a:rPr>
              <a:t>Align | Enhance</a:t>
            </a:r>
            <a:endParaRPr lang="en-US"/>
          </a:p>
        </p:txBody>
      </p:sp>
      <p:grpSp>
        <p:nvGrpSpPr>
          <p:cNvPr id="17" name="Group 16" descr="Customer quote example.&#10;We have environments and landing zones already, but our requirements have changed, and we need to move towards a different type of architecture.&#10;">
            <a:extLst>
              <a:ext uri="{FF2B5EF4-FFF2-40B4-BE49-F238E27FC236}">
                <a16:creationId xmlns:a16="http://schemas.microsoft.com/office/drawing/2014/main" id="{F83B6BC8-429B-410D-8532-D00B19249952}"/>
              </a:ext>
              <a:ext uri="{C183D7F6-B498-43B3-948B-1728B52AA6E4}">
                <adec:decorative xmlns:adec="http://schemas.microsoft.com/office/drawing/2017/decorative" val="0"/>
              </a:ext>
            </a:extLst>
          </p:cNvPr>
          <p:cNvGrpSpPr/>
          <p:nvPr/>
        </p:nvGrpSpPr>
        <p:grpSpPr>
          <a:xfrm>
            <a:off x="7180162" y="3836033"/>
            <a:ext cx="3174956" cy="2521117"/>
            <a:chOff x="8569575" y="4026038"/>
            <a:chExt cx="3174956" cy="2521117"/>
          </a:xfrm>
        </p:grpSpPr>
        <p:grpSp>
          <p:nvGrpSpPr>
            <p:cNvPr id="18" name="Group 17">
              <a:extLst>
                <a:ext uri="{FF2B5EF4-FFF2-40B4-BE49-F238E27FC236}">
                  <a16:creationId xmlns:a16="http://schemas.microsoft.com/office/drawing/2014/main" id="{3E63D7F0-8284-4E0B-AB25-A2A79718DE4F}"/>
                </a:ext>
              </a:extLst>
            </p:cNvPr>
            <p:cNvGrpSpPr/>
            <p:nvPr/>
          </p:nvGrpSpPr>
          <p:grpSpPr>
            <a:xfrm>
              <a:off x="8569575" y="4026038"/>
              <a:ext cx="3174956" cy="2521117"/>
              <a:chOff x="727727" y="4026038"/>
              <a:chExt cx="3174956" cy="2521117"/>
            </a:xfrm>
          </p:grpSpPr>
          <p:sp>
            <p:nvSpPr>
              <p:cNvPr id="22" name="Rectangle 21">
                <a:extLst>
                  <a:ext uri="{FF2B5EF4-FFF2-40B4-BE49-F238E27FC236}">
                    <a16:creationId xmlns:a16="http://schemas.microsoft.com/office/drawing/2014/main" id="{EC75C498-07BD-404D-9A7D-30023CEAA609}"/>
                  </a:ext>
                </a:extLst>
              </p:cNvPr>
              <p:cNvSpPr/>
              <p:nvPr/>
            </p:nvSpPr>
            <p:spPr bwMode="auto">
              <a:xfrm>
                <a:off x="727727" y="4364651"/>
                <a:ext cx="3174956" cy="2182504"/>
              </a:xfrm>
              <a:prstGeom prst="rect">
                <a:avLst/>
              </a:prstGeom>
              <a:solidFill>
                <a:srgbClr val="2F2F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Oval 22">
                <a:extLst>
                  <a:ext uri="{FF2B5EF4-FFF2-40B4-BE49-F238E27FC236}">
                    <a16:creationId xmlns:a16="http://schemas.microsoft.com/office/drawing/2014/main" id="{4051FC5E-8FE0-47B7-9941-02592D7135A0}"/>
                  </a:ext>
                </a:extLst>
              </p:cNvPr>
              <p:cNvSpPr/>
              <p:nvPr/>
            </p:nvSpPr>
            <p:spPr bwMode="auto">
              <a:xfrm>
                <a:off x="1990138" y="4026038"/>
                <a:ext cx="650134" cy="650134"/>
              </a:xfrm>
              <a:prstGeom prst="ellipse">
                <a:avLst/>
              </a:prstGeom>
              <a:solidFill>
                <a:srgbClr val="2F2F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4" name="Group 23">
                <a:extLst>
                  <a:ext uri="{FF2B5EF4-FFF2-40B4-BE49-F238E27FC236}">
                    <a16:creationId xmlns:a16="http://schemas.microsoft.com/office/drawing/2014/main" id="{8384806D-8098-4714-8673-4E550D943595}"/>
                  </a:ext>
                </a:extLst>
              </p:cNvPr>
              <p:cNvGrpSpPr/>
              <p:nvPr/>
            </p:nvGrpSpPr>
            <p:grpSpPr>
              <a:xfrm>
                <a:off x="2098682" y="4134582"/>
                <a:ext cx="433047" cy="433047"/>
                <a:chOff x="-810228" y="306729"/>
                <a:chExt cx="717209" cy="717209"/>
              </a:xfrm>
            </p:grpSpPr>
            <p:sp>
              <p:nvSpPr>
                <p:cNvPr id="25" name="Oval 24">
                  <a:extLst>
                    <a:ext uri="{FF2B5EF4-FFF2-40B4-BE49-F238E27FC236}">
                      <a16:creationId xmlns:a16="http://schemas.microsoft.com/office/drawing/2014/main" id="{7F740E4D-474F-4564-BB33-030D36B1844D}"/>
                    </a:ext>
                  </a:extLst>
                </p:cNvPr>
                <p:cNvSpPr/>
                <p:nvPr/>
              </p:nvSpPr>
              <p:spPr bwMode="auto">
                <a:xfrm>
                  <a:off x="-810228" y="306729"/>
                  <a:ext cx="717209" cy="717209"/>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6" name="Group 25">
                  <a:extLst>
                    <a:ext uri="{FF2B5EF4-FFF2-40B4-BE49-F238E27FC236}">
                      <a16:creationId xmlns:a16="http://schemas.microsoft.com/office/drawing/2014/main" id="{422FFED4-7F7E-4FBE-941F-585B7BA3A6AB}"/>
                    </a:ext>
                  </a:extLst>
                </p:cNvPr>
                <p:cNvGrpSpPr/>
                <p:nvPr/>
              </p:nvGrpSpPr>
              <p:grpSpPr>
                <a:xfrm>
                  <a:off x="-635352" y="459169"/>
                  <a:ext cx="367456" cy="412328"/>
                  <a:chOff x="-631786" y="449263"/>
                  <a:chExt cx="367456" cy="412328"/>
                </a:xfrm>
              </p:grpSpPr>
              <p:sp>
                <p:nvSpPr>
                  <p:cNvPr id="27" name="Graphic 18">
                    <a:extLst>
                      <a:ext uri="{FF2B5EF4-FFF2-40B4-BE49-F238E27FC236}">
                        <a16:creationId xmlns:a16="http://schemas.microsoft.com/office/drawing/2014/main" id="{7FFCB7B6-884A-4F3C-B502-F12A9FFBDCAD}"/>
                      </a:ext>
                    </a:extLst>
                  </p:cNvPr>
                  <p:cNvSpPr/>
                  <p:nvPr/>
                </p:nvSpPr>
                <p:spPr>
                  <a:xfrm>
                    <a:off x="-544755" y="449263"/>
                    <a:ext cx="193395" cy="193395"/>
                  </a:xfrm>
                  <a:custGeom>
                    <a:avLst/>
                    <a:gdLst>
                      <a:gd name="connsiteX0" fmla="*/ 228600 w 228600"/>
                      <a:gd name="connsiteY0" fmla="*/ 114300 h 228600"/>
                      <a:gd name="connsiteX1" fmla="*/ 114300 w 228600"/>
                      <a:gd name="connsiteY1" fmla="*/ 228600 h 228600"/>
                      <a:gd name="connsiteX2" fmla="*/ 0 w 228600"/>
                      <a:gd name="connsiteY2" fmla="*/ 114300 h 228600"/>
                      <a:gd name="connsiteX3" fmla="*/ 114300 w 228600"/>
                      <a:gd name="connsiteY3" fmla="*/ 0 h 228600"/>
                      <a:gd name="connsiteX4" fmla="*/ 228600 w 228600"/>
                      <a:gd name="connsiteY4" fmla="*/ 114300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8600" y="114300"/>
                        </a:moveTo>
                        <a:cubicBezTo>
                          <a:pt x="228600" y="177426"/>
                          <a:pt x="177426" y="228600"/>
                          <a:pt x="114300" y="228600"/>
                        </a:cubicBezTo>
                        <a:cubicBezTo>
                          <a:pt x="51174" y="228600"/>
                          <a:pt x="0" y="177426"/>
                          <a:pt x="0" y="114300"/>
                        </a:cubicBezTo>
                        <a:cubicBezTo>
                          <a:pt x="0" y="51174"/>
                          <a:pt x="51174" y="0"/>
                          <a:pt x="114300" y="0"/>
                        </a:cubicBezTo>
                        <a:cubicBezTo>
                          <a:pt x="177426" y="0"/>
                          <a:pt x="228600" y="51174"/>
                          <a:pt x="228600" y="114300"/>
                        </a:cubicBezTo>
                        <a:close/>
                      </a:path>
                    </a:pathLst>
                  </a:custGeom>
                  <a:solidFill>
                    <a:srgbClr val="2F2F2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28" name="Graphic 18">
                    <a:extLst>
                      <a:ext uri="{FF2B5EF4-FFF2-40B4-BE49-F238E27FC236}">
                        <a16:creationId xmlns:a16="http://schemas.microsoft.com/office/drawing/2014/main" id="{00E4010E-F219-453C-9816-9E31738A8B57}"/>
                      </a:ext>
                    </a:extLst>
                  </p:cNvPr>
                  <p:cNvSpPr/>
                  <p:nvPr/>
                </p:nvSpPr>
                <p:spPr>
                  <a:xfrm>
                    <a:off x="-631786" y="677863"/>
                    <a:ext cx="367456" cy="183728"/>
                  </a:xfrm>
                  <a:custGeom>
                    <a:avLst/>
                    <a:gdLst>
                      <a:gd name="connsiteX0" fmla="*/ 0 w 457200"/>
                      <a:gd name="connsiteY0" fmla="*/ 228584 h 228600"/>
                      <a:gd name="connsiteX1" fmla="*/ 228600 w 457200"/>
                      <a:gd name="connsiteY1" fmla="*/ -16 h 228600"/>
                      <a:gd name="connsiteX2" fmla="*/ 457200 w 457200"/>
                      <a:gd name="connsiteY2" fmla="*/ 228584 h 228600"/>
                    </a:gdLst>
                    <a:ahLst/>
                    <a:cxnLst>
                      <a:cxn ang="0">
                        <a:pos x="connsiteX0" y="connsiteY0"/>
                      </a:cxn>
                      <a:cxn ang="0">
                        <a:pos x="connsiteX1" y="connsiteY1"/>
                      </a:cxn>
                      <a:cxn ang="0">
                        <a:pos x="connsiteX2" y="connsiteY2"/>
                      </a:cxn>
                    </a:cxnLst>
                    <a:rect l="l" t="t" r="r" b="b"/>
                    <a:pathLst>
                      <a:path w="457200" h="228600">
                        <a:moveTo>
                          <a:pt x="0" y="228584"/>
                        </a:moveTo>
                        <a:cubicBezTo>
                          <a:pt x="0" y="102332"/>
                          <a:pt x="102348" y="-16"/>
                          <a:pt x="228600" y="-16"/>
                        </a:cubicBezTo>
                        <a:cubicBezTo>
                          <a:pt x="354852" y="-16"/>
                          <a:pt x="457200" y="102332"/>
                          <a:pt x="457200" y="228584"/>
                        </a:cubicBezTo>
                        <a:close/>
                      </a:path>
                    </a:pathLst>
                  </a:custGeom>
                  <a:solidFill>
                    <a:srgbClr val="2F2F2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pSp>
          </p:grpSp>
        </p:grpSp>
        <p:sp>
          <p:nvSpPr>
            <p:cNvPr id="19" name="TextBox 18">
              <a:extLst>
                <a:ext uri="{FF2B5EF4-FFF2-40B4-BE49-F238E27FC236}">
                  <a16:creationId xmlns:a16="http://schemas.microsoft.com/office/drawing/2014/main" id="{6E2372E5-A4E3-4FBC-8E74-6EAA0A9A4938}"/>
                </a:ext>
              </a:extLst>
            </p:cNvPr>
            <p:cNvSpPr txBox="1"/>
            <p:nvPr/>
          </p:nvSpPr>
          <p:spPr>
            <a:xfrm>
              <a:off x="8769279" y="5207076"/>
              <a:ext cx="2336630" cy="749655"/>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We have environments and landing zones already, using the CAF guidance, and want to continue improving the controls and configuration.</a:t>
              </a:r>
            </a:p>
          </p:txBody>
        </p:sp>
        <p:pic>
          <p:nvPicPr>
            <p:cNvPr id="20" name="Picture 19" descr="Icon&#10;&#10;Description automatically generated">
              <a:extLst>
                <a:ext uri="{FF2B5EF4-FFF2-40B4-BE49-F238E27FC236}">
                  <a16:creationId xmlns:a16="http://schemas.microsoft.com/office/drawing/2014/main" id="{EA0B5752-56E9-4B75-ADD7-5B51F1D1364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8724168" y="4726697"/>
              <a:ext cx="365640" cy="317186"/>
            </a:xfrm>
            <a:prstGeom prst="rect">
              <a:avLst/>
            </a:prstGeom>
          </p:spPr>
        </p:pic>
        <p:pic>
          <p:nvPicPr>
            <p:cNvPr id="21" name="Picture 20" descr="Icon&#10;&#10;Description automatically generated">
              <a:extLst>
                <a:ext uri="{FF2B5EF4-FFF2-40B4-BE49-F238E27FC236}">
                  <a16:creationId xmlns:a16="http://schemas.microsoft.com/office/drawing/2014/main" id="{72203005-E0E1-4E38-AE40-240A8C81F819}"/>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rot="10800000">
              <a:off x="11354732" y="6086279"/>
              <a:ext cx="265132" cy="229997"/>
            </a:xfrm>
            <a:prstGeom prst="rect">
              <a:avLst/>
            </a:prstGeom>
          </p:spPr>
        </p:pic>
      </p:grpSp>
    </p:spTree>
    <p:extLst>
      <p:ext uri="{BB962C8B-B14F-4D97-AF65-F5344CB8AC3E}">
        <p14:creationId xmlns:p14="http://schemas.microsoft.com/office/powerpoint/2010/main" val="17136689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ppt_x"/>
                                          </p:val>
                                        </p:tav>
                                        <p:tav tm="100000">
                                          <p:val>
                                            <p:strVal val="#ppt_x"/>
                                          </p:val>
                                        </p:tav>
                                      </p:tavLst>
                                    </p:anim>
                                    <p:anim calcmode="lin" valueType="num">
                                      <p:cBhvr additive="base">
                                        <p:cTn id="8"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D32A16-2ACC-4110-BC03-CDC7BD7AC7AE}"/>
              </a:ext>
            </a:extLst>
          </p:cNvPr>
          <p:cNvSpPr>
            <a:spLocks noGrp="1"/>
          </p:cNvSpPr>
          <p:nvPr>
            <p:ph type="title"/>
          </p:nvPr>
        </p:nvSpPr>
        <p:spPr>
          <a:xfrm>
            <a:off x="455613" y="620713"/>
            <a:ext cx="11306175" cy="795089"/>
          </a:xfrm>
        </p:spPr>
        <p:txBody>
          <a:bodyPr/>
          <a:lstStyle/>
          <a:p>
            <a:r>
              <a:rPr lang="en-US"/>
              <a:t>Azure landing zones—</a:t>
            </a:r>
            <a:br>
              <a:rPr lang="en-US"/>
            </a:br>
            <a:r>
              <a:rPr lang="en-US">
                <a:solidFill>
                  <a:schemeClr val="tx2"/>
                </a:solidFill>
              </a:rPr>
              <a:t>how are they related to the Govern, Manage, and Secure methodologies?</a:t>
            </a:r>
          </a:p>
        </p:txBody>
      </p:sp>
      <p:sp>
        <p:nvSpPr>
          <p:cNvPr id="6" name="Text Placeholder 5">
            <a:extLst>
              <a:ext uri="{FF2B5EF4-FFF2-40B4-BE49-F238E27FC236}">
                <a16:creationId xmlns:a16="http://schemas.microsoft.com/office/drawing/2014/main" id="{AA7BD954-CA76-425B-9BD9-4A68A56512D2}"/>
              </a:ext>
            </a:extLst>
          </p:cNvPr>
          <p:cNvSpPr>
            <a:spLocks noGrp="1"/>
          </p:cNvSpPr>
          <p:nvPr>
            <p:ph type="body" sz="quarter" idx="10"/>
          </p:nvPr>
        </p:nvSpPr>
        <p:spPr>
          <a:xfrm>
            <a:off x="455996" y="1922586"/>
            <a:ext cx="9384447" cy="2154436"/>
          </a:xfrm>
        </p:spPr>
        <p:txBody>
          <a:bodyPr/>
          <a:lstStyle/>
          <a:p>
            <a:pPr>
              <a:lnSpc>
                <a:spcPct val="100000"/>
              </a:lnSpc>
              <a:spcAft>
                <a:spcPts val="1200"/>
              </a:spcAft>
            </a:pPr>
            <a:r>
              <a:rPr lang="en-GB" sz="2000">
                <a:gradFill>
                  <a:gsLst>
                    <a:gs pos="2917">
                      <a:schemeClr val="tx1"/>
                    </a:gs>
                    <a:gs pos="30000">
                      <a:schemeClr val="tx1"/>
                    </a:gs>
                  </a:gsLst>
                  <a:lin ang="5400000" scaled="0"/>
                </a:gradFill>
              </a:rPr>
              <a:t>Continue your cloud adoption journey by </a:t>
            </a:r>
            <a:r>
              <a:rPr lang="en-GB" sz="2000">
                <a:solidFill>
                  <a:schemeClr val="tx2"/>
                </a:solidFill>
                <a:latin typeface="+mj-lt"/>
              </a:rPr>
              <a:t>defining processes for key operational compliance functions </a:t>
            </a:r>
          </a:p>
          <a:p>
            <a:pPr>
              <a:lnSpc>
                <a:spcPct val="100000"/>
              </a:lnSpc>
              <a:spcAft>
                <a:spcPts val="1200"/>
              </a:spcAft>
            </a:pPr>
            <a:r>
              <a:rPr lang="en-GB" sz="2000">
                <a:gradFill>
                  <a:gsLst>
                    <a:gs pos="2917">
                      <a:schemeClr val="tx1"/>
                    </a:gs>
                    <a:gs pos="30000">
                      <a:schemeClr val="tx1"/>
                    </a:gs>
                  </a:gsLst>
                  <a:lin ang="5400000" scaled="0"/>
                </a:gradFill>
              </a:rPr>
              <a:t>Build on top of the landing zone foundations to </a:t>
            </a:r>
            <a:r>
              <a:rPr lang="en-GB" sz="2000">
                <a:solidFill>
                  <a:schemeClr val="tx2"/>
                </a:solidFill>
                <a:latin typeface="+mj-lt"/>
              </a:rPr>
              <a:t>enable your organization to scale out services</a:t>
            </a:r>
            <a:r>
              <a:rPr lang="en-GB" sz="2000">
                <a:gradFill>
                  <a:gsLst>
                    <a:gs pos="2917">
                      <a:schemeClr val="tx1"/>
                    </a:gs>
                    <a:gs pos="30000">
                      <a:schemeClr val="tx1"/>
                    </a:gs>
                  </a:gsLst>
                  <a:lin ang="5400000" scaled="0"/>
                </a:gradFill>
              </a:rPr>
              <a:t> and </a:t>
            </a:r>
            <a:r>
              <a:rPr lang="en-GB" sz="2000">
                <a:solidFill>
                  <a:schemeClr val="tx2"/>
                </a:solidFill>
                <a:latin typeface="+mj-lt"/>
              </a:rPr>
              <a:t>workloads to meet the needs of the business </a:t>
            </a:r>
          </a:p>
          <a:p>
            <a:pPr>
              <a:lnSpc>
                <a:spcPct val="100000"/>
              </a:lnSpc>
              <a:spcAft>
                <a:spcPts val="1200"/>
              </a:spcAft>
            </a:pPr>
            <a:r>
              <a:rPr lang="en-GB" sz="2000">
                <a:gradFill>
                  <a:gsLst>
                    <a:gs pos="2917">
                      <a:schemeClr val="tx1"/>
                    </a:gs>
                    <a:gs pos="30000">
                      <a:schemeClr val="tx1"/>
                    </a:gs>
                  </a:gsLst>
                  <a:lin ang="5400000" scaled="0"/>
                </a:gradFill>
              </a:rPr>
              <a:t>Follow the </a:t>
            </a:r>
            <a:r>
              <a:rPr lang="en-GB" sz="2000">
                <a:solidFill>
                  <a:schemeClr val="tx2"/>
                </a:solidFill>
                <a:latin typeface="+mj-lt"/>
              </a:rPr>
              <a:t>guidance and best practices </a:t>
            </a:r>
            <a:r>
              <a:rPr lang="en-GB" sz="2000">
                <a:gradFill>
                  <a:gsLst>
                    <a:gs pos="2917">
                      <a:schemeClr val="tx1"/>
                    </a:gs>
                    <a:gs pos="30000">
                      <a:schemeClr val="tx1"/>
                    </a:gs>
                  </a:gsLst>
                  <a:lin ang="5400000" scaled="0"/>
                </a:gradFill>
              </a:rPr>
              <a:t>of the Cloud Adoption Framework </a:t>
            </a:r>
            <a:r>
              <a:rPr lang="en-GB" sz="2000">
                <a:solidFill>
                  <a:schemeClr val="tx2"/>
                </a:solidFill>
                <a:latin typeface="+mj-lt"/>
              </a:rPr>
              <a:t>methodologies </a:t>
            </a:r>
            <a:r>
              <a:rPr lang="en-GB" sz="2000">
                <a:gradFill>
                  <a:gsLst>
                    <a:gs pos="2917">
                      <a:schemeClr val="tx1"/>
                    </a:gs>
                    <a:gs pos="30000">
                      <a:schemeClr val="tx1"/>
                    </a:gs>
                  </a:gsLst>
                  <a:lin ang="5400000" scaled="0"/>
                </a:gradFill>
              </a:rPr>
              <a:t>on:</a:t>
            </a:r>
          </a:p>
        </p:txBody>
      </p:sp>
      <p:grpSp>
        <p:nvGrpSpPr>
          <p:cNvPr id="34" name="Graphic 5">
            <a:extLst>
              <a:ext uri="{FF2B5EF4-FFF2-40B4-BE49-F238E27FC236}">
                <a16:creationId xmlns:a16="http://schemas.microsoft.com/office/drawing/2014/main" id="{B6BAC229-9A2C-4249-931B-AA5F55B32A60}"/>
              </a:ext>
              <a:ext uri="{C183D7F6-B498-43B3-948B-1728B52AA6E4}">
                <adec:decorative xmlns:adec="http://schemas.microsoft.com/office/drawing/2017/decorative" val="1"/>
              </a:ext>
            </a:extLst>
          </p:cNvPr>
          <p:cNvGrpSpPr/>
          <p:nvPr/>
        </p:nvGrpSpPr>
        <p:grpSpPr>
          <a:xfrm>
            <a:off x="797250" y="4405521"/>
            <a:ext cx="909363" cy="909363"/>
            <a:chOff x="13148632" y="16948"/>
            <a:chExt cx="1108509" cy="1108509"/>
          </a:xfrm>
        </p:grpSpPr>
        <p:sp>
          <p:nvSpPr>
            <p:cNvPr id="35" name="Freeform: Shape 34">
              <a:extLst>
                <a:ext uri="{FF2B5EF4-FFF2-40B4-BE49-F238E27FC236}">
                  <a16:creationId xmlns:a16="http://schemas.microsoft.com/office/drawing/2014/main" id="{E54F1F75-B574-45DC-9AF0-9DDF8CBDE592}"/>
                </a:ext>
              </a:extLst>
            </p:cNvPr>
            <p:cNvSpPr/>
            <p:nvPr/>
          </p:nvSpPr>
          <p:spPr>
            <a:xfrm>
              <a:off x="13148632" y="16948"/>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1"/>
                    <a:pt x="860361" y="1108510"/>
                    <a:pt x="554255" y="1108510"/>
                  </a:cubicBezTo>
                  <a:cubicBezTo>
                    <a:pt x="248148" y="1108510"/>
                    <a:pt x="0" y="860361"/>
                    <a:pt x="0" y="554255"/>
                  </a:cubicBezTo>
                  <a:cubicBezTo>
                    <a:pt x="0" y="248148"/>
                    <a:pt x="248149" y="0"/>
                    <a:pt x="554255" y="0"/>
                  </a:cubicBezTo>
                  <a:cubicBezTo>
                    <a:pt x="860362" y="0"/>
                    <a:pt x="1108509" y="248148"/>
                    <a:pt x="1108509" y="554255"/>
                  </a:cubicBezTo>
                  <a:close/>
                </a:path>
              </a:pathLst>
            </a:custGeom>
            <a:solidFill>
              <a:schemeClr val="accent1">
                <a:lumMod val="10000"/>
              </a:schemeClr>
            </a:solidFill>
            <a:ln w="12017" cap="flat">
              <a:noFill/>
              <a:prstDash val="solid"/>
              <a:miter/>
            </a:ln>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grpSp>
          <p:nvGrpSpPr>
            <p:cNvPr id="36" name="Graphic 5">
              <a:extLst>
                <a:ext uri="{FF2B5EF4-FFF2-40B4-BE49-F238E27FC236}">
                  <a16:creationId xmlns:a16="http://schemas.microsoft.com/office/drawing/2014/main" id="{B664EA34-B594-480B-83B9-5A6753392518}"/>
                </a:ext>
              </a:extLst>
            </p:cNvPr>
            <p:cNvGrpSpPr/>
            <p:nvPr/>
          </p:nvGrpSpPr>
          <p:grpSpPr>
            <a:xfrm>
              <a:off x="13422952" y="219079"/>
              <a:ext cx="564682" cy="573505"/>
              <a:chOff x="13422952" y="219079"/>
              <a:chExt cx="564682" cy="573505"/>
            </a:xfrm>
          </p:grpSpPr>
          <p:sp>
            <p:nvSpPr>
              <p:cNvPr id="37" name="Freeform: Shape 36">
                <a:extLst>
                  <a:ext uri="{FF2B5EF4-FFF2-40B4-BE49-F238E27FC236}">
                    <a16:creationId xmlns:a16="http://schemas.microsoft.com/office/drawing/2014/main" id="{24D0A5E0-1C8C-481C-9000-ACF334EA0577}"/>
                  </a:ext>
                </a:extLst>
              </p:cNvPr>
              <p:cNvSpPr/>
              <p:nvPr/>
            </p:nvSpPr>
            <p:spPr>
              <a:xfrm>
                <a:off x="13696470" y="227902"/>
                <a:ext cx="17646" cy="132347"/>
              </a:xfrm>
              <a:custGeom>
                <a:avLst/>
                <a:gdLst>
                  <a:gd name="connsiteX0" fmla="*/ 17646 w 17646"/>
                  <a:gd name="connsiteY0" fmla="*/ 0 h 132347"/>
                  <a:gd name="connsiteX1" fmla="*/ 0 w 17646"/>
                  <a:gd name="connsiteY1" fmla="*/ 0 h 132347"/>
                  <a:gd name="connsiteX2" fmla="*/ 0 w 17646"/>
                  <a:gd name="connsiteY2" fmla="*/ 132347 h 132347"/>
                  <a:gd name="connsiteX3" fmla="*/ 17646 w 17646"/>
                  <a:gd name="connsiteY3" fmla="*/ 132347 h 132347"/>
                  <a:gd name="connsiteX4" fmla="*/ 17646 w 17646"/>
                  <a:gd name="connsiteY4" fmla="*/ 0 h 1323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46" h="132347">
                    <a:moveTo>
                      <a:pt x="17646" y="0"/>
                    </a:moveTo>
                    <a:lnTo>
                      <a:pt x="0" y="0"/>
                    </a:lnTo>
                    <a:lnTo>
                      <a:pt x="0" y="132347"/>
                    </a:lnTo>
                    <a:lnTo>
                      <a:pt x="17646" y="132347"/>
                    </a:lnTo>
                    <a:lnTo>
                      <a:pt x="17646"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38" name="Freeform: Shape 37">
                <a:extLst>
                  <a:ext uri="{FF2B5EF4-FFF2-40B4-BE49-F238E27FC236}">
                    <a16:creationId xmlns:a16="http://schemas.microsoft.com/office/drawing/2014/main" id="{DBA4693A-C4D3-4BF8-8E43-ED8A6D96B301}"/>
                  </a:ext>
                </a:extLst>
              </p:cNvPr>
              <p:cNvSpPr/>
              <p:nvPr/>
            </p:nvSpPr>
            <p:spPr>
              <a:xfrm>
                <a:off x="13696470" y="227902"/>
                <a:ext cx="97055" cy="52938"/>
              </a:xfrm>
              <a:custGeom>
                <a:avLst/>
                <a:gdLst>
                  <a:gd name="connsiteX0" fmla="*/ 97055 w 97055"/>
                  <a:gd name="connsiteY0" fmla="*/ 0 h 52938"/>
                  <a:gd name="connsiteX1" fmla="*/ 0 w 97055"/>
                  <a:gd name="connsiteY1" fmla="*/ 0 h 52938"/>
                  <a:gd name="connsiteX2" fmla="*/ 0 w 97055"/>
                  <a:gd name="connsiteY2" fmla="*/ 52939 h 52938"/>
                  <a:gd name="connsiteX3" fmla="*/ 97055 w 97055"/>
                  <a:gd name="connsiteY3" fmla="*/ 52939 h 52938"/>
                  <a:gd name="connsiteX4" fmla="*/ 97055 w 97055"/>
                  <a:gd name="connsiteY4" fmla="*/ 0 h 52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55" h="52938">
                    <a:moveTo>
                      <a:pt x="97055" y="0"/>
                    </a:moveTo>
                    <a:lnTo>
                      <a:pt x="0" y="0"/>
                    </a:lnTo>
                    <a:lnTo>
                      <a:pt x="0" y="52939"/>
                    </a:lnTo>
                    <a:lnTo>
                      <a:pt x="97055" y="52939"/>
                    </a:lnTo>
                    <a:lnTo>
                      <a:pt x="97055"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39" name="Freeform: Shape 38">
                <a:extLst>
                  <a:ext uri="{FF2B5EF4-FFF2-40B4-BE49-F238E27FC236}">
                    <a16:creationId xmlns:a16="http://schemas.microsoft.com/office/drawing/2014/main" id="{C8FD6074-D118-4009-855C-055D859FDD0E}"/>
                  </a:ext>
                </a:extLst>
              </p:cNvPr>
              <p:cNvSpPr/>
              <p:nvPr/>
            </p:nvSpPr>
            <p:spPr>
              <a:xfrm>
                <a:off x="13705293" y="219079"/>
                <a:ext cx="97054" cy="52938"/>
              </a:xfrm>
              <a:custGeom>
                <a:avLst/>
                <a:gdLst>
                  <a:gd name="connsiteX0" fmla="*/ 97055 w 97054"/>
                  <a:gd name="connsiteY0" fmla="*/ 0 h 52938"/>
                  <a:gd name="connsiteX1" fmla="*/ 0 w 97054"/>
                  <a:gd name="connsiteY1" fmla="*/ 0 h 52938"/>
                  <a:gd name="connsiteX2" fmla="*/ 0 w 97054"/>
                  <a:gd name="connsiteY2" fmla="*/ 52939 h 52938"/>
                  <a:gd name="connsiteX3" fmla="*/ 97055 w 97054"/>
                  <a:gd name="connsiteY3" fmla="*/ 52939 h 52938"/>
                  <a:gd name="connsiteX4" fmla="*/ 97055 w 97054"/>
                  <a:gd name="connsiteY4" fmla="*/ 0 h 52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54" h="52938">
                    <a:moveTo>
                      <a:pt x="97055" y="0"/>
                    </a:moveTo>
                    <a:lnTo>
                      <a:pt x="0" y="0"/>
                    </a:lnTo>
                    <a:lnTo>
                      <a:pt x="0" y="52939"/>
                    </a:lnTo>
                    <a:lnTo>
                      <a:pt x="97055" y="52939"/>
                    </a:lnTo>
                    <a:lnTo>
                      <a:pt x="9705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40" name="Freeform: Shape 39">
                <a:extLst>
                  <a:ext uri="{FF2B5EF4-FFF2-40B4-BE49-F238E27FC236}">
                    <a16:creationId xmlns:a16="http://schemas.microsoft.com/office/drawing/2014/main" id="{90D388CA-432F-4EDC-BD3F-BCC781A7B182}"/>
                  </a:ext>
                </a:extLst>
              </p:cNvPr>
              <p:cNvSpPr/>
              <p:nvPr/>
            </p:nvSpPr>
            <p:spPr>
              <a:xfrm>
                <a:off x="13493537" y="351426"/>
                <a:ext cx="423511" cy="211755"/>
              </a:xfrm>
              <a:custGeom>
                <a:avLst/>
                <a:gdLst>
                  <a:gd name="connsiteX0" fmla="*/ 0 w 423511"/>
                  <a:gd name="connsiteY0" fmla="*/ 211756 h 211755"/>
                  <a:gd name="connsiteX1" fmla="*/ 211756 w 423511"/>
                  <a:gd name="connsiteY1" fmla="*/ 0 h 211755"/>
                  <a:gd name="connsiteX2" fmla="*/ 423511 w 423511"/>
                  <a:gd name="connsiteY2" fmla="*/ 211756 h 211755"/>
                  <a:gd name="connsiteX3" fmla="*/ 0 w 423511"/>
                  <a:gd name="connsiteY3" fmla="*/ 211756 h 211755"/>
                </a:gdLst>
                <a:ahLst/>
                <a:cxnLst>
                  <a:cxn ang="0">
                    <a:pos x="connsiteX0" y="connsiteY0"/>
                  </a:cxn>
                  <a:cxn ang="0">
                    <a:pos x="connsiteX1" y="connsiteY1"/>
                  </a:cxn>
                  <a:cxn ang="0">
                    <a:pos x="connsiteX2" y="connsiteY2"/>
                  </a:cxn>
                  <a:cxn ang="0">
                    <a:pos x="connsiteX3" y="connsiteY3"/>
                  </a:cxn>
                </a:cxnLst>
                <a:rect l="l" t="t" r="r" b="b"/>
                <a:pathLst>
                  <a:path w="423511" h="211755">
                    <a:moveTo>
                      <a:pt x="0" y="211756"/>
                    </a:moveTo>
                    <a:cubicBezTo>
                      <a:pt x="0" y="94648"/>
                      <a:pt x="94648" y="0"/>
                      <a:pt x="211756" y="0"/>
                    </a:cubicBezTo>
                    <a:cubicBezTo>
                      <a:pt x="328863" y="0"/>
                      <a:pt x="423511" y="94648"/>
                      <a:pt x="423511" y="211756"/>
                    </a:cubicBezTo>
                    <a:lnTo>
                      <a:pt x="0" y="211756"/>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41" name="Freeform: Shape 40">
                <a:extLst>
                  <a:ext uri="{FF2B5EF4-FFF2-40B4-BE49-F238E27FC236}">
                    <a16:creationId xmlns:a16="http://schemas.microsoft.com/office/drawing/2014/main" id="{93BF6830-64FE-4891-88D0-482BD4AD8294}"/>
                  </a:ext>
                </a:extLst>
              </p:cNvPr>
              <p:cNvSpPr/>
              <p:nvPr/>
            </p:nvSpPr>
            <p:spPr>
              <a:xfrm>
                <a:off x="13422952" y="563182"/>
                <a:ext cx="564682" cy="229402"/>
              </a:xfrm>
              <a:custGeom>
                <a:avLst/>
                <a:gdLst>
                  <a:gd name="connsiteX0" fmla="*/ 564682 w 564682"/>
                  <a:gd name="connsiteY0" fmla="*/ 0 h 229402"/>
                  <a:gd name="connsiteX1" fmla="*/ 0 w 564682"/>
                  <a:gd name="connsiteY1" fmla="*/ 0 h 229402"/>
                  <a:gd name="connsiteX2" fmla="*/ 0 w 564682"/>
                  <a:gd name="connsiteY2" fmla="*/ 229402 h 229402"/>
                  <a:gd name="connsiteX3" fmla="*/ 564682 w 564682"/>
                  <a:gd name="connsiteY3" fmla="*/ 229402 h 229402"/>
                  <a:gd name="connsiteX4" fmla="*/ 564682 w 564682"/>
                  <a:gd name="connsiteY4" fmla="*/ 0 h 229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682" h="229402">
                    <a:moveTo>
                      <a:pt x="564682" y="0"/>
                    </a:moveTo>
                    <a:lnTo>
                      <a:pt x="0" y="0"/>
                    </a:lnTo>
                    <a:lnTo>
                      <a:pt x="0" y="229402"/>
                    </a:lnTo>
                    <a:lnTo>
                      <a:pt x="564682" y="229402"/>
                    </a:lnTo>
                    <a:lnTo>
                      <a:pt x="564682"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42" name="Freeform: Shape 41">
                <a:extLst>
                  <a:ext uri="{FF2B5EF4-FFF2-40B4-BE49-F238E27FC236}">
                    <a16:creationId xmlns:a16="http://schemas.microsoft.com/office/drawing/2014/main" id="{892D2BC7-70E2-4010-BE75-C01B9B6AB7CA}"/>
                  </a:ext>
                </a:extLst>
              </p:cNvPr>
              <p:cNvSpPr/>
              <p:nvPr/>
            </p:nvSpPr>
            <p:spPr>
              <a:xfrm>
                <a:off x="13458245"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43" name="Freeform: Shape 42">
                <a:extLst>
                  <a:ext uri="{FF2B5EF4-FFF2-40B4-BE49-F238E27FC236}">
                    <a16:creationId xmlns:a16="http://schemas.microsoft.com/office/drawing/2014/main" id="{15DB8F29-08AD-4EE8-B562-DAEC3CB8D34B}"/>
                  </a:ext>
                </a:extLst>
              </p:cNvPr>
              <p:cNvSpPr/>
              <p:nvPr/>
            </p:nvSpPr>
            <p:spPr>
              <a:xfrm>
                <a:off x="13546477"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44" name="Freeform: Shape 43">
                <a:extLst>
                  <a:ext uri="{FF2B5EF4-FFF2-40B4-BE49-F238E27FC236}">
                    <a16:creationId xmlns:a16="http://schemas.microsoft.com/office/drawing/2014/main" id="{02749DC8-2A67-4D21-86E9-FF3362E0AD4F}"/>
                  </a:ext>
                </a:extLst>
              </p:cNvPr>
              <p:cNvSpPr/>
              <p:nvPr/>
            </p:nvSpPr>
            <p:spPr>
              <a:xfrm>
                <a:off x="13634708"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45" name="Freeform: Shape 44">
                <a:extLst>
                  <a:ext uri="{FF2B5EF4-FFF2-40B4-BE49-F238E27FC236}">
                    <a16:creationId xmlns:a16="http://schemas.microsoft.com/office/drawing/2014/main" id="{B316A6F7-646D-4534-9C40-288BD6514FAD}"/>
                  </a:ext>
                </a:extLst>
              </p:cNvPr>
              <p:cNvSpPr/>
              <p:nvPr/>
            </p:nvSpPr>
            <p:spPr>
              <a:xfrm>
                <a:off x="13722940"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46" name="Freeform: Shape 45">
                <a:extLst>
                  <a:ext uri="{FF2B5EF4-FFF2-40B4-BE49-F238E27FC236}">
                    <a16:creationId xmlns:a16="http://schemas.microsoft.com/office/drawing/2014/main" id="{CD3AF465-CC4F-4865-9F1B-7D965BC7179E}"/>
                  </a:ext>
                </a:extLst>
              </p:cNvPr>
              <p:cNvSpPr/>
              <p:nvPr/>
            </p:nvSpPr>
            <p:spPr>
              <a:xfrm>
                <a:off x="13811171"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47" name="Freeform: Shape 46">
                <a:extLst>
                  <a:ext uri="{FF2B5EF4-FFF2-40B4-BE49-F238E27FC236}">
                    <a16:creationId xmlns:a16="http://schemas.microsoft.com/office/drawing/2014/main" id="{6574F110-EC11-4523-B417-2052FD7C0362}"/>
                  </a:ext>
                </a:extLst>
              </p:cNvPr>
              <p:cNvSpPr/>
              <p:nvPr/>
            </p:nvSpPr>
            <p:spPr>
              <a:xfrm>
                <a:off x="13899403"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grpSp>
      </p:grpSp>
      <p:sp>
        <p:nvSpPr>
          <p:cNvPr id="48" name="TextBox 47">
            <a:extLst>
              <a:ext uri="{FF2B5EF4-FFF2-40B4-BE49-F238E27FC236}">
                <a16:creationId xmlns:a16="http://schemas.microsoft.com/office/drawing/2014/main" id="{03313140-916E-4C86-AB52-028CF5FD6E8A}"/>
              </a:ext>
            </a:extLst>
          </p:cNvPr>
          <p:cNvSpPr txBox="1"/>
          <p:nvPr/>
        </p:nvSpPr>
        <p:spPr>
          <a:xfrm>
            <a:off x="1774837" y="4660346"/>
            <a:ext cx="2052755" cy="399713"/>
          </a:xfrm>
          <a:prstGeom prst="rect">
            <a:avLst/>
          </a:prstGeom>
          <a:noFill/>
        </p:spPr>
        <p:txBody>
          <a:bodyPr wrap="none" lIns="91440" tIns="91440" rIns="91440" bIns="91440" rtlCol="0" anchor="ctr">
            <a:noAutofit/>
          </a:bodyPr>
          <a:lstStyle>
            <a:defPPr>
              <a:defRPr lang="en-US"/>
            </a:defPPr>
            <a:lvl1pPr>
              <a:lnSpc>
                <a:spcPct val="90000"/>
              </a:lnSpc>
              <a:spcAft>
                <a:spcPts val="600"/>
              </a:spcAft>
              <a:defRPr spc="100">
                <a:solidFill>
                  <a:schemeClr val="bg1"/>
                </a:solidFill>
                <a:latin typeface="+mj-lt"/>
              </a:defRPr>
            </a:lvl1p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0078D3"/>
                </a:solidFill>
                <a:effectLst/>
                <a:uLnTx/>
                <a:uFillTx/>
                <a:latin typeface="Segoe UI"/>
                <a:ea typeface="+mn-ea"/>
                <a:cs typeface="+mn-cs"/>
              </a:rPr>
              <a:t>Govern</a:t>
            </a:r>
          </a:p>
        </p:txBody>
      </p:sp>
      <p:grpSp>
        <p:nvGrpSpPr>
          <p:cNvPr id="7" name="Graphic 5">
            <a:extLst>
              <a:ext uri="{FF2B5EF4-FFF2-40B4-BE49-F238E27FC236}">
                <a16:creationId xmlns:a16="http://schemas.microsoft.com/office/drawing/2014/main" id="{3B7C3679-B330-45DA-8502-20438B47F22C}"/>
              </a:ext>
              <a:ext uri="{C183D7F6-B498-43B3-948B-1728B52AA6E4}">
                <adec:decorative xmlns:adec="http://schemas.microsoft.com/office/drawing/2017/decorative" val="1"/>
              </a:ext>
            </a:extLst>
          </p:cNvPr>
          <p:cNvGrpSpPr/>
          <p:nvPr/>
        </p:nvGrpSpPr>
        <p:grpSpPr>
          <a:xfrm>
            <a:off x="3974990" y="4405521"/>
            <a:ext cx="909363" cy="909363"/>
            <a:chOff x="9025811" y="4139769"/>
            <a:chExt cx="1108509" cy="1108509"/>
          </a:xfrm>
        </p:grpSpPr>
        <p:sp>
          <p:nvSpPr>
            <p:cNvPr id="8" name="Freeform: Shape 7">
              <a:extLst>
                <a:ext uri="{FF2B5EF4-FFF2-40B4-BE49-F238E27FC236}">
                  <a16:creationId xmlns:a16="http://schemas.microsoft.com/office/drawing/2014/main" id="{E1BAB359-059F-4B5A-BD45-C4CB4679B09F}"/>
                </a:ext>
              </a:extLst>
            </p:cNvPr>
            <p:cNvSpPr/>
            <p:nvPr/>
          </p:nvSpPr>
          <p:spPr>
            <a:xfrm>
              <a:off x="9025811" y="4139769"/>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2"/>
                    <a:pt x="860361" y="1108510"/>
                    <a:pt x="554255" y="1108510"/>
                  </a:cubicBezTo>
                  <a:cubicBezTo>
                    <a:pt x="248148" y="1108510"/>
                    <a:pt x="0" y="860361"/>
                    <a:pt x="0" y="554255"/>
                  </a:cubicBezTo>
                  <a:cubicBezTo>
                    <a:pt x="0" y="248148"/>
                    <a:pt x="248148" y="0"/>
                    <a:pt x="554255" y="0"/>
                  </a:cubicBezTo>
                  <a:cubicBezTo>
                    <a:pt x="860361" y="0"/>
                    <a:pt x="1108509" y="248149"/>
                    <a:pt x="1108509" y="554255"/>
                  </a:cubicBezTo>
                  <a:close/>
                </a:path>
              </a:pathLst>
            </a:custGeom>
            <a:solidFill>
              <a:schemeClr val="accent1">
                <a:lumMod val="10000"/>
              </a:schemeClr>
            </a:solidFill>
            <a:ln w="12017"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grpSp>
          <p:nvGrpSpPr>
            <p:cNvPr id="9" name="Graphic 5">
              <a:extLst>
                <a:ext uri="{FF2B5EF4-FFF2-40B4-BE49-F238E27FC236}">
                  <a16:creationId xmlns:a16="http://schemas.microsoft.com/office/drawing/2014/main" id="{635D9F5E-29AF-45A8-B0C9-5D6AAB1F3385}"/>
                </a:ext>
              </a:extLst>
            </p:cNvPr>
            <p:cNvGrpSpPr/>
            <p:nvPr/>
          </p:nvGrpSpPr>
          <p:grpSpPr>
            <a:xfrm>
              <a:off x="9388365" y="4423717"/>
              <a:ext cx="358541" cy="521368"/>
              <a:chOff x="9388365" y="4423717"/>
              <a:chExt cx="358541" cy="521368"/>
            </a:xfrm>
          </p:grpSpPr>
          <p:sp>
            <p:nvSpPr>
              <p:cNvPr id="10" name="Freeform: Shape 9">
                <a:extLst>
                  <a:ext uri="{FF2B5EF4-FFF2-40B4-BE49-F238E27FC236}">
                    <a16:creationId xmlns:a16="http://schemas.microsoft.com/office/drawing/2014/main" id="{D6FD60C3-4789-4DE0-B727-04542569357F}"/>
                  </a:ext>
                </a:extLst>
              </p:cNvPr>
              <p:cNvSpPr/>
              <p:nvPr/>
            </p:nvSpPr>
            <p:spPr>
              <a:xfrm>
                <a:off x="9388365" y="4423717"/>
                <a:ext cx="358541" cy="521368"/>
              </a:xfrm>
              <a:custGeom>
                <a:avLst/>
                <a:gdLst>
                  <a:gd name="connsiteX0" fmla="*/ 358541 w 358541"/>
                  <a:gd name="connsiteY0" fmla="*/ 0 h 521368"/>
                  <a:gd name="connsiteX1" fmla="*/ 0 w 358541"/>
                  <a:gd name="connsiteY1" fmla="*/ 0 h 521368"/>
                  <a:gd name="connsiteX2" fmla="*/ 0 w 358541"/>
                  <a:gd name="connsiteY2" fmla="*/ 521368 h 521368"/>
                  <a:gd name="connsiteX3" fmla="*/ 358541 w 358541"/>
                  <a:gd name="connsiteY3" fmla="*/ 521368 h 521368"/>
                  <a:gd name="connsiteX4" fmla="*/ 358541 w 358541"/>
                  <a:gd name="connsiteY4" fmla="*/ 0 h 521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8541" h="521368">
                    <a:moveTo>
                      <a:pt x="358541" y="0"/>
                    </a:moveTo>
                    <a:lnTo>
                      <a:pt x="0" y="0"/>
                    </a:lnTo>
                    <a:lnTo>
                      <a:pt x="0" y="521368"/>
                    </a:lnTo>
                    <a:lnTo>
                      <a:pt x="358541" y="521368"/>
                    </a:lnTo>
                    <a:lnTo>
                      <a:pt x="358541"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1" name="Freeform: Shape 10">
                <a:extLst>
                  <a:ext uri="{FF2B5EF4-FFF2-40B4-BE49-F238E27FC236}">
                    <a16:creationId xmlns:a16="http://schemas.microsoft.com/office/drawing/2014/main" id="{3097F063-7D52-4B87-9CF9-035B8CD812E6}"/>
                  </a:ext>
                </a:extLst>
              </p:cNvPr>
              <p:cNvSpPr/>
              <p:nvPr/>
            </p:nvSpPr>
            <p:spPr>
              <a:xfrm>
                <a:off x="9551190" y="4488685"/>
                <a:ext cx="146785" cy="48928"/>
              </a:xfrm>
              <a:custGeom>
                <a:avLst/>
                <a:gdLst>
                  <a:gd name="connsiteX0" fmla="*/ 146785 w 146785"/>
                  <a:gd name="connsiteY0" fmla="*/ 0 h 48928"/>
                  <a:gd name="connsiteX1" fmla="*/ 0 w 146785"/>
                  <a:gd name="connsiteY1" fmla="*/ 0 h 48928"/>
                  <a:gd name="connsiteX2" fmla="*/ 0 w 146785"/>
                  <a:gd name="connsiteY2" fmla="*/ 48929 h 48928"/>
                  <a:gd name="connsiteX3" fmla="*/ 146785 w 146785"/>
                  <a:gd name="connsiteY3" fmla="*/ 48929 h 48928"/>
                  <a:gd name="connsiteX4" fmla="*/ 146785 w 146785"/>
                  <a:gd name="connsiteY4" fmla="*/ 0 h 48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785" h="48928">
                    <a:moveTo>
                      <a:pt x="146785" y="0"/>
                    </a:moveTo>
                    <a:lnTo>
                      <a:pt x="0" y="0"/>
                    </a:lnTo>
                    <a:lnTo>
                      <a:pt x="0" y="48929"/>
                    </a:lnTo>
                    <a:lnTo>
                      <a:pt x="146785" y="48929"/>
                    </a:lnTo>
                    <a:lnTo>
                      <a:pt x="14678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2" name="Freeform: Shape 11">
                <a:extLst>
                  <a:ext uri="{FF2B5EF4-FFF2-40B4-BE49-F238E27FC236}">
                    <a16:creationId xmlns:a16="http://schemas.microsoft.com/office/drawing/2014/main" id="{08EB66B7-E63E-4495-BBC3-030A50086758}"/>
                  </a:ext>
                </a:extLst>
              </p:cNvPr>
              <p:cNvSpPr/>
              <p:nvPr/>
            </p:nvSpPr>
            <p:spPr>
              <a:xfrm>
                <a:off x="9551190" y="4570500"/>
                <a:ext cx="146785" cy="48928"/>
              </a:xfrm>
              <a:custGeom>
                <a:avLst/>
                <a:gdLst>
                  <a:gd name="connsiteX0" fmla="*/ 146785 w 146785"/>
                  <a:gd name="connsiteY0" fmla="*/ 0 h 48928"/>
                  <a:gd name="connsiteX1" fmla="*/ 0 w 146785"/>
                  <a:gd name="connsiteY1" fmla="*/ 0 h 48928"/>
                  <a:gd name="connsiteX2" fmla="*/ 0 w 146785"/>
                  <a:gd name="connsiteY2" fmla="*/ 48928 h 48928"/>
                  <a:gd name="connsiteX3" fmla="*/ 146785 w 146785"/>
                  <a:gd name="connsiteY3" fmla="*/ 48928 h 48928"/>
                  <a:gd name="connsiteX4" fmla="*/ 146785 w 146785"/>
                  <a:gd name="connsiteY4" fmla="*/ 0 h 48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785" h="48928">
                    <a:moveTo>
                      <a:pt x="146785" y="0"/>
                    </a:moveTo>
                    <a:lnTo>
                      <a:pt x="0" y="0"/>
                    </a:lnTo>
                    <a:lnTo>
                      <a:pt x="0" y="48928"/>
                    </a:lnTo>
                    <a:lnTo>
                      <a:pt x="146785" y="48928"/>
                    </a:lnTo>
                    <a:lnTo>
                      <a:pt x="14678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3" name="Freeform: Shape 12">
                <a:extLst>
                  <a:ext uri="{FF2B5EF4-FFF2-40B4-BE49-F238E27FC236}">
                    <a16:creationId xmlns:a16="http://schemas.microsoft.com/office/drawing/2014/main" id="{A1F5C8D1-A872-4A86-A99F-540B13742607}"/>
                  </a:ext>
                </a:extLst>
              </p:cNvPr>
              <p:cNvSpPr/>
              <p:nvPr/>
            </p:nvSpPr>
            <p:spPr>
              <a:xfrm>
                <a:off x="9551190" y="4651512"/>
                <a:ext cx="146785" cy="48928"/>
              </a:xfrm>
              <a:custGeom>
                <a:avLst/>
                <a:gdLst>
                  <a:gd name="connsiteX0" fmla="*/ 146785 w 146785"/>
                  <a:gd name="connsiteY0" fmla="*/ 0 h 48928"/>
                  <a:gd name="connsiteX1" fmla="*/ 0 w 146785"/>
                  <a:gd name="connsiteY1" fmla="*/ 0 h 48928"/>
                  <a:gd name="connsiteX2" fmla="*/ 0 w 146785"/>
                  <a:gd name="connsiteY2" fmla="*/ 48929 h 48928"/>
                  <a:gd name="connsiteX3" fmla="*/ 146785 w 146785"/>
                  <a:gd name="connsiteY3" fmla="*/ 48929 h 48928"/>
                  <a:gd name="connsiteX4" fmla="*/ 146785 w 146785"/>
                  <a:gd name="connsiteY4" fmla="*/ 0 h 48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785" h="48928">
                    <a:moveTo>
                      <a:pt x="146785" y="0"/>
                    </a:moveTo>
                    <a:lnTo>
                      <a:pt x="0" y="0"/>
                    </a:lnTo>
                    <a:lnTo>
                      <a:pt x="0" y="48929"/>
                    </a:lnTo>
                    <a:lnTo>
                      <a:pt x="146785" y="48929"/>
                    </a:lnTo>
                    <a:lnTo>
                      <a:pt x="14678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4" name="Freeform: Shape 13">
                <a:extLst>
                  <a:ext uri="{FF2B5EF4-FFF2-40B4-BE49-F238E27FC236}">
                    <a16:creationId xmlns:a16="http://schemas.microsoft.com/office/drawing/2014/main" id="{3C24B514-E8F4-4C6A-87CB-2C2AE98B4CF8}"/>
                  </a:ext>
                </a:extLst>
              </p:cNvPr>
              <p:cNvSpPr/>
              <p:nvPr/>
            </p:nvSpPr>
            <p:spPr>
              <a:xfrm>
                <a:off x="9551190" y="4733327"/>
                <a:ext cx="146785" cy="48928"/>
              </a:xfrm>
              <a:custGeom>
                <a:avLst/>
                <a:gdLst>
                  <a:gd name="connsiteX0" fmla="*/ 146785 w 146785"/>
                  <a:gd name="connsiteY0" fmla="*/ 0 h 48928"/>
                  <a:gd name="connsiteX1" fmla="*/ 0 w 146785"/>
                  <a:gd name="connsiteY1" fmla="*/ 0 h 48928"/>
                  <a:gd name="connsiteX2" fmla="*/ 0 w 146785"/>
                  <a:gd name="connsiteY2" fmla="*/ 48929 h 48928"/>
                  <a:gd name="connsiteX3" fmla="*/ 146785 w 146785"/>
                  <a:gd name="connsiteY3" fmla="*/ 48929 h 48928"/>
                  <a:gd name="connsiteX4" fmla="*/ 146785 w 146785"/>
                  <a:gd name="connsiteY4" fmla="*/ 0 h 48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785" h="48928">
                    <a:moveTo>
                      <a:pt x="146785" y="0"/>
                    </a:moveTo>
                    <a:lnTo>
                      <a:pt x="0" y="0"/>
                    </a:lnTo>
                    <a:lnTo>
                      <a:pt x="0" y="48929"/>
                    </a:lnTo>
                    <a:lnTo>
                      <a:pt x="146785" y="48929"/>
                    </a:lnTo>
                    <a:lnTo>
                      <a:pt x="14678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5" name="Freeform: Shape 14">
                <a:extLst>
                  <a:ext uri="{FF2B5EF4-FFF2-40B4-BE49-F238E27FC236}">
                    <a16:creationId xmlns:a16="http://schemas.microsoft.com/office/drawing/2014/main" id="{332869F5-1832-4CC5-9D86-B3E7F8D4B2CF}"/>
                  </a:ext>
                </a:extLst>
              </p:cNvPr>
              <p:cNvSpPr/>
              <p:nvPr/>
            </p:nvSpPr>
            <p:spPr>
              <a:xfrm>
                <a:off x="9551190" y="4815142"/>
                <a:ext cx="146785" cy="48928"/>
              </a:xfrm>
              <a:custGeom>
                <a:avLst/>
                <a:gdLst>
                  <a:gd name="connsiteX0" fmla="*/ 146785 w 146785"/>
                  <a:gd name="connsiteY0" fmla="*/ 0 h 48928"/>
                  <a:gd name="connsiteX1" fmla="*/ 0 w 146785"/>
                  <a:gd name="connsiteY1" fmla="*/ 0 h 48928"/>
                  <a:gd name="connsiteX2" fmla="*/ 0 w 146785"/>
                  <a:gd name="connsiteY2" fmla="*/ 48928 h 48928"/>
                  <a:gd name="connsiteX3" fmla="*/ 146785 w 146785"/>
                  <a:gd name="connsiteY3" fmla="*/ 48928 h 48928"/>
                  <a:gd name="connsiteX4" fmla="*/ 146785 w 146785"/>
                  <a:gd name="connsiteY4" fmla="*/ 0 h 48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785" h="48928">
                    <a:moveTo>
                      <a:pt x="146785" y="0"/>
                    </a:moveTo>
                    <a:lnTo>
                      <a:pt x="0" y="0"/>
                    </a:lnTo>
                    <a:lnTo>
                      <a:pt x="0" y="48928"/>
                    </a:lnTo>
                    <a:lnTo>
                      <a:pt x="146785" y="48928"/>
                    </a:lnTo>
                    <a:lnTo>
                      <a:pt x="14678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grpSp>
            <p:nvGrpSpPr>
              <p:cNvPr id="16" name="Graphic 5">
                <a:extLst>
                  <a:ext uri="{FF2B5EF4-FFF2-40B4-BE49-F238E27FC236}">
                    <a16:creationId xmlns:a16="http://schemas.microsoft.com/office/drawing/2014/main" id="{6551252D-0750-4E16-85D8-5ACE6879E762}"/>
                  </a:ext>
                </a:extLst>
              </p:cNvPr>
              <p:cNvGrpSpPr/>
              <p:nvPr/>
            </p:nvGrpSpPr>
            <p:grpSpPr>
              <a:xfrm>
                <a:off x="9436489" y="4480664"/>
                <a:ext cx="84221" cy="63366"/>
                <a:chOff x="9436489" y="4480664"/>
                <a:chExt cx="84221" cy="63366"/>
              </a:xfrm>
              <a:solidFill>
                <a:srgbClr val="FFFFFF"/>
              </a:solidFill>
            </p:grpSpPr>
            <p:sp>
              <p:nvSpPr>
                <p:cNvPr id="29" name="Freeform: Shape 28">
                  <a:extLst>
                    <a:ext uri="{FF2B5EF4-FFF2-40B4-BE49-F238E27FC236}">
                      <a16:creationId xmlns:a16="http://schemas.microsoft.com/office/drawing/2014/main" id="{BA63D5EE-B0FD-406E-B558-47E85D9DA07A}"/>
                    </a:ext>
                  </a:extLst>
                </p:cNvPr>
                <p:cNvSpPr/>
                <p:nvPr/>
              </p:nvSpPr>
              <p:spPr>
                <a:xfrm>
                  <a:off x="9457344" y="4480664"/>
                  <a:ext cx="63366" cy="63366"/>
                </a:xfrm>
                <a:custGeom>
                  <a:avLst/>
                  <a:gdLst>
                    <a:gd name="connsiteX0" fmla="*/ 0 w 63366"/>
                    <a:gd name="connsiteY0" fmla="*/ 53741 h 63366"/>
                    <a:gd name="connsiteX1" fmla="*/ 9625 w 63366"/>
                    <a:gd name="connsiteY1" fmla="*/ 63367 h 63366"/>
                    <a:gd name="connsiteX2" fmla="*/ 63366 w 63366"/>
                    <a:gd name="connsiteY2" fmla="*/ 9625 h 63366"/>
                    <a:gd name="connsiteX3" fmla="*/ 53741 w 63366"/>
                    <a:gd name="connsiteY3" fmla="*/ 0 h 63366"/>
                    <a:gd name="connsiteX4" fmla="*/ 0 w 63366"/>
                    <a:gd name="connsiteY4" fmla="*/ 53741 h 63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66" h="63366">
                      <a:moveTo>
                        <a:pt x="0" y="53741"/>
                      </a:moveTo>
                      <a:lnTo>
                        <a:pt x="9625" y="63367"/>
                      </a:lnTo>
                      <a:lnTo>
                        <a:pt x="63366" y="9625"/>
                      </a:lnTo>
                      <a:lnTo>
                        <a:pt x="53741" y="0"/>
                      </a:lnTo>
                      <a:lnTo>
                        <a:pt x="0" y="53741"/>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30" name="Freeform: Shape 29">
                  <a:extLst>
                    <a:ext uri="{FF2B5EF4-FFF2-40B4-BE49-F238E27FC236}">
                      <a16:creationId xmlns:a16="http://schemas.microsoft.com/office/drawing/2014/main" id="{8FD17601-5DAE-4881-9612-C0DB735721E4}"/>
                    </a:ext>
                  </a:extLst>
                </p:cNvPr>
                <p:cNvSpPr/>
                <p:nvPr/>
              </p:nvSpPr>
              <p:spPr>
                <a:xfrm>
                  <a:off x="9436489" y="4503925"/>
                  <a:ext cx="40105" cy="40105"/>
                </a:xfrm>
                <a:custGeom>
                  <a:avLst/>
                  <a:gdLst>
                    <a:gd name="connsiteX0" fmla="*/ 30480 w 40105"/>
                    <a:gd name="connsiteY0" fmla="*/ 40105 h 40105"/>
                    <a:gd name="connsiteX1" fmla="*/ 40105 w 40105"/>
                    <a:gd name="connsiteY1" fmla="*/ 30480 h 40105"/>
                    <a:gd name="connsiteX2" fmla="*/ 9625 w 40105"/>
                    <a:gd name="connsiteY2" fmla="*/ 0 h 40105"/>
                    <a:gd name="connsiteX3" fmla="*/ 0 w 40105"/>
                    <a:gd name="connsiteY3" fmla="*/ 9625 h 40105"/>
                    <a:gd name="connsiteX4" fmla="*/ 30480 w 40105"/>
                    <a:gd name="connsiteY4" fmla="*/ 40105 h 40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05" h="40105">
                      <a:moveTo>
                        <a:pt x="30480" y="40105"/>
                      </a:moveTo>
                      <a:lnTo>
                        <a:pt x="40105" y="30480"/>
                      </a:lnTo>
                      <a:lnTo>
                        <a:pt x="9625" y="0"/>
                      </a:lnTo>
                      <a:lnTo>
                        <a:pt x="0" y="9625"/>
                      </a:lnTo>
                      <a:lnTo>
                        <a:pt x="30480" y="40105"/>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grpSp>
          <p:grpSp>
            <p:nvGrpSpPr>
              <p:cNvPr id="17" name="Graphic 5">
                <a:extLst>
                  <a:ext uri="{FF2B5EF4-FFF2-40B4-BE49-F238E27FC236}">
                    <a16:creationId xmlns:a16="http://schemas.microsoft.com/office/drawing/2014/main" id="{0777BA5C-0078-41E4-8E98-9B8699371F2F}"/>
                  </a:ext>
                </a:extLst>
              </p:cNvPr>
              <p:cNvGrpSpPr/>
              <p:nvPr/>
            </p:nvGrpSpPr>
            <p:grpSpPr>
              <a:xfrm>
                <a:off x="9436489" y="4564083"/>
                <a:ext cx="84221" cy="63366"/>
                <a:chOff x="9436489" y="4564083"/>
                <a:chExt cx="84221" cy="63366"/>
              </a:xfrm>
              <a:solidFill>
                <a:srgbClr val="FFFFFF"/>
              </a:solidFill>
            </p:grpSpPr>
            <p:sp>
              <p:nvSpPr>
                <p:cNvPr id="27" name="Freeform: Shape 26">
                  <a:extLst>
                    <a:ext uri="{FF2B5EF4-FFF2-40B4-BE49-F238E27FC236}">
                      <a16:creationId xmlns:a16="http://schemas.microsoft.com/office/drawing/2014/main" id="{D96C5270-DA6E-4FCA-B475-DB6BA3BC0622}"/>
                    </a:ext>
                  </a:extLst>
                </p:cNvPr>
                <p:cNvSpPr/>
                <p:nvPr/>
              </p:nvSpPr>
              <p:spPr>
                <a:xfrm>
                  <a:off x="9457344" y="4564083"/>
                  <a:ext cx="63366" cy="63366"/>
                </a:xfrm>
                <a:custGeom>
                  <a:avLst/>
                  <a:gdLst>
                    <a:gd name="connsiteX0" fmla="*/ 0 w 63366"/>
                    <a:gd name="connsiteY0" fmla="*/ 53741 h 63366"/>
                    <a:gd name="connsiteX1" fmla="*/ 9625 w 63366"/>
                    <a:gd name="connsiteY1" fmla="*/ 63366 h 63366"/>
                    <a:gd name="connsiteX2" fmla="*/ 63366 w 63366"/>
                    <a:gd name="connsiteY2" fmla="*/ 9625 h 63366"/>
                    <a:gd name="connsiteX3" fmla="*/ 53741 w 63366"/>
                    <a:gd name="connsiteY3" fmla="*/ 0 h 63366"/>
                    <a:gd name="connsiteX4" fmla="*/ 0 w 63366"/>
                    <a:gd name="connsiteY4" fmla="*/ 53741 h 63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66" h="63366">
                      <a:moveTo>
                        <a:pt x="0" y="53741"/>
                      </a:moveTo>
                      <a:lnTo>
                        <a:pt x="9625" y="63366"/>
                      </a:lnTo>
                      <a:lnTo>
                        <a:pt x="63366" y="9625"/>
                      </a:lnTo>
                      <a:lnTo>
                        <a:pt x="53741" y="0"/>
                      </a:lnTo>
                      <a:lnTo>
                        <a:pt x="0" y="53741"/>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28" name="Freeform: Shape 27">
                  <a:extLst>
                    <a:ext uri="{FF2B5EF4-FFF2-40B4-BE49-F238E27FC236}">
                      <a16:creationId xmlns:a16="http://schemas.microsoft.com/office/drawing/2014/main" id="{6B772B90-67B4-495C-AE9E-97F1DA2D317B}"/>
                    </a:ext>
                  </a:extLst>
                </p:cNvPr>
                <p:cNvSpPr/>
                <p:nvPr/>
              </p:nvSpPr>
              <p:spPr>
                <a:xfrm>
                  <a:off x="9436489" y="4587344"/>
                  <a:ext cx="40105" cy="40105"/>
                </a:xfrm>
                <a:custGeom>
                  <a:avLst/>
                  <a:gdLst>
                    <a:gd name="connsiteX0" fmla="*/ 30480 w 40105"/>
                    <a:gd name="connsiteY0" fmla="*/ 40105 h 40105"/>
                    <a:gd name="connsiteX1" fmla="*/ 40105 w 40105"/>
                    <a:gd name="connsiteY1" fmla="*/ 30480 h 40105"/>
                    <a:gd name="connsiteX2" fmla="*/ 9625 w 40105"/>
                    <a:gd name="connsiteY2" fmla="*/ 0 h 40105"/>
                    <a:gd name="connsiteX3" fmla="*/ 0 w 40105"/>
                    <a:gd name="connsiteY3" fmla="*/ 9625 h 40105"/>
                    <a:gd name="connsiteX4" fmla="*/ 30480 w 40105"/>
                    <a:gd name="connsiteY4" fmla="*/ 40105 h 40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05" h="40105">
                      <a:moveTo>
                        <a:pt x="30480" y="40105"/>
                      </a:moveTo>
                      <a:lnTo>
                        <a:pt x="40105" y="30480"/>
                      </a:lnTo>
                      <a:lnTo>
                        <a:pt x="9625" y="0"/>
                      </a:lnTo>
                      <a:lnTo>
                        <a:pt x="0" y="9625"/>
                      </a:lnTo>
                      <a:lnTo>
                        <a:pt x="30480" y="40105"/>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grpSp>
          <p:grpSp>
            <p:nvGrpSpPr>
              <p:cNvPr id="18" name="Graphic 5">
                <a:extLst>
                  <a:ext uri="{FF2B5EF4-FFF2-40B4-BE49-F238E27FC236}">
                    <a16:creationId xmlns:a16="http://schemas.microsoft.com/office/drawing/2014/main" id="{94F1E5EF-A9E8-470B-8259-F5B8D136270F}"/>
                  </a:ext>
                </a:extLst>
              </p:cNvPr>
              <p:cNvGrpSpPr/>
              <p:nvPr/>
            </p:nvGrpSpPr>
            <p:grpSpPr>
              <a:xfrm>
                <a:off x="9436489" y="4647502"/>
                <a:ext cx="84221" cy="63366"/>
                <a:chOff x="9436489" y="4647502"/>
                <a:chExt cx="84221" cy="63366"/>
              </a:xfrm>
              <a:solidFill>
                <a:srgbClr val="FFFFFF"/>
              </a:solidFill>
            </p:grpSpPr>
            <p:sp>
              <p:nvSpPr>
                <p:cNvPr id="25" name="Freeform: Shape 24">
                  <a:extLst>
                    <a:ext uri="{FF2B5EF4-FFF2-40B4-BE49-F238E27FC236}">
                      <a16:creationId xmlns:a16="http://schemas.microsoft.com/office/drawing/2014/main" id="{0157DEEF-DCB6-401F-9CF0-EC13DC51A8A8}"/>
                    </a:ext>
                  </a:extLst>
                </p:cNvPr>
                <p:cNvSpPr/>
                <p:nvPr/>
              </p:nvSpPr>
              <p:spPr>
                <a:xfrm>
                  <a:off x="9457344" y="4647502"/>
                  <a:ext cx="63366" cy="63366"/>
                </a:xfrm>
                <a:custGeom>
                  <a:avLst/>
                  <a:gdLst>
                    <a:gd name="connsiteX0" fmla="*/ 0 w 63366"/>
                    <a:gd name="connsiteY0" fmla="*/ 53741 h 63366"/>
                    <a:gd name="connsiteX1" fmla="*/ 9625 w 63366"/>
                    <a:gd name="connsiteY1" fmla="*/ 63367 h 63366"/>
                    <a:gd name="connsiteX2" fmla="*/ 63366 w 63366"/>
                    <a:gd name="connsiteY2" fmla="*/ 9625 h 63366"/>
                    <a:gd name="connsiteX3" fmla="*/ 53741 w 63366"/>
                    <a:gd name="connsiteY3" fmla="*/ 0 h 63366"/>
                    <a:gd name="connsiteX4" fmla="*/ 0 w 63366"/>
                    <a:gd name="connsiteY4" fmla="*/ 53741 h 63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66" h="63366">
                      <a:moveTo>
                        <a:pt x="0" y="53741"/>
                      </a:moveTo>
                      <a:lnTo>
                        <a:pt x="9625" y="63367"/>
                      </a:lnTo>
                      <a:lnTo>
                        <a:pt x="63366" y="9625"/>
                      </a:lnTo>
                      <a:lnTo>
                        <a:pt x="53741" y="0"/>
                      </a:lnTo>
                      <a:lnTo>
                        <a:pt x="0" y="53741"/>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26" name="Freeform: Shape 25">
                  <a:extLst>
                    <a:ext uri="{FF2B5EF4-FFF2-40B4-BE49-F238E27FC236}">
                      <a16:creationId xmlns:a16="http://schemas.microsoft.com/office/drawing/2014/main" id="{46D6C9A0-55A5-4A00-8B1A-48A36E37A821}"/>
                    </a:ext>
                  </a:extLst>
                </p:cNvPr>
                <p:cNvSpPr/>
                <p:nvPr/>
              </p:nvSpPr>
              <p:spPr>
                <a:xfrm>
                  <a:off x="9436489" y="4670763"/>
                  <a:ext cx="40105" cy="40105"/>
                </a:xfrm>
                <a:custGeom>
                  <a:avLst/>
                  <a:gdLst>
                    <a:gd name="connsiteX0" fmla="*/ 30480 w 40105"/>
                    <a:gd name="connsiteY0" fmla="*/ 40105 h 40105"/>
                    <a:gd name="connsiteX1" fmla="*/ 40105 w 40105"/>
                    <a:gd name="connsiteY1" fmla="*/ 30480 h 40105"/>
                    <a:gd name="connsiteX2" fmla="*/ 9625 w 40105"/>
                    <a:gd name="connsiteY2" fmla="*/ 0 h 40105"/>
                    <a:gd name="connsiteX3" fmla="*/ 0 w 40105"/>
                    <a:gd name="connsiteY3" fmla="*/ 9625 h 40105"/>
                    <a:gd name="connsiteX4" fmla="*/ 30480 w 40105"/>
                    <a:gd name="connsiteY4" fmla="*/ 40105 h 40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05" h="40105">
                      <a:moveTo>
                        <a:pt x="30480" y="40105"/>
                      </a:moveTo>
                      <a:lnTo>
                        <a:pt x="40105" y="30480"/>
                      </a:lnTo>
                      <a:lnTo>
                        <a:pt x="9625" y="0"/>
                      </a:lnTo>
                      <a:lnTo>
                        <a:pt x="0" y="9625"/>
                      </a:lnTo>
                      <a:lnTo>
                        <a:pt x="30480" y="40105"/>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grpSp>
          <p:grpSp>
            <p:nvGrpSpPr>
              <p:cNvPr id="19" name="Graphic 5">
                <a:extLst>
                  <a:ext uri="{FF2B5EF4-FFF2-40B4-BE49-F238E27FC236}">
                    <a16:creationId xmlns:a16="http://schemas.microsoft.com/office/drawing/2014/main" id="{B50783AB-CD12-4E59-BB10-351F7229D0D7}"/>
                  </a:ext>
                </a:extLst>
              </p:cNvPr>
              <p:cNvGrpSpPr/>
              <p:nvPr/>
            </p:nvGrpSpPr>
            <p:grpSpPr>
              <a:xfrm>
                <a:off x="9436489" y="4730921"/>
                <a:ext cx="84221" cy="63366"/>
                <a:chOff x="9436489" y="4730921"/>
                <a:chExt cx="84221" cy="63366"/>
              </a:xfrm>
              <a:solidFill>
                <a:srgbClr val="FFFFFF"/>
              </a:solidFill>
            </p:grpSpPr>
            <p:sp>
              <p:nvSpPr>
                <p:cNvPr id="23" name="Freeform: Shape 22">
                  <a:extLst>
                    <a:ext uri="{FF2B5EF4-FFF2-40B4-BE49-F238E27FC236}">
                      <a16:creationId xmlns:a16="http://schemas.microsoft.com/office/drawing/2014/main" id="{51326AEA-94F8-4269-A8C6-D44DDE7432DD}"/>
                    </a:ext>
                  </a:extLst>
                </p:cNvPr>
                <p:cNvSpPr/>
                <p:nvPr/>
              </p:nvSpPr>
              <p:spPr>
                <a:xfrm>
                  <a:off x="9457344" y="4730921"/>
                  <a:ext cx="63366" cy="63366"/>
                </a:xfrm>
                <a:custGeom>
                  <a:avLst/>
                  <a:gdLst>
                    <a:gd name="connsiteX0" fmla="*/ 0 w 63366"/>
                    <a:gd name="connsiteY0" fmla="*/ 53741 h 63366"/>
                    <a:gd name="connsiteX1" fmla="*/ 9625 w 63366"/>
                    <a:gd name="connsiteY1" fmla="*/ 63367 h 63366"/>
                    <a:gd name="connsiteX2" fmla="*/ 63366 w 63366"/>
                    <a:gd name="connsiteY2" fmla="*/ 9625 h 63366"/>
                    <a:gd name="connsiteX3" fmla="*/ 53741 w 63366"/>
                    <a:gd name="connsiteY3" fmla="*/ 0 h 63366"/>
                    <a:gd name="connsiteX4" fmla="*/ 0 w 63366"/>
                    <a:gd name="connsiteY4" fmla="*/ 53741 h 63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66" h="63366">
                      <a:moveTo>
                        <a:pt x="0" y="53741"/>
                      </a:moveTo>
                      <a:lnTo>
                        <a:pt x="9625" y="63367"/>
                      </a:lnTo>
                      <a:lnTo>
                        <a:pt x="63366" y="9625"/>
                      </a:lnTo>
                      <a:lnTo>
                        <a:pt x="53741" y="0"/>
                      </a:lnTo>
                      <a:lnTo>
                        <a:pt x="0" y="53741"/>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24" name="Freeform: Shape 23">
                  <a:extLst>
                    <a:ext uri="{FF2B5EF4-FFF2-40B4-BE49-F238E27FC236}">
                      <a16:creationId xmlns:a16="http://schemas.microsoft.com/office/drawing/2014/main" id="{3C6FB0BE-8155-48CC-8821-4D6EB873F46B}"/>
                    </a:ext>
                  </a:extLst>
                </p:cNvPr>
                <p:cNvSpPr/>
                <p:nvPr/>
              </p:nvSpPr>
              <p:spPr>
                <a:xfrm>
                  <a:off x="9436489" y="4754182"/>
                  <a:ext cx="40105" cy="40105"/>
                </a:xfrm>
                <a:custGeom>
                  <a:avLst/>
                  <a:gdLst>
                    <a:gd name="connsiteX0" fmla="*/ 30480 w 40105"/>
                    <a:gd name="connsiteY0" fmla="*/ 40105 h 40105"/>
                    <a:gd name="connsiteX1" fmla="*/ 40105 w 40105"/>
                    <a:gd name="connsiteY1" fmla="*/ 30480 h 40105"/>
                    <a:gd name="connsiteX2" fmla="*/ 9625 w 40105"/>
                    <a:gd name="connsiteY2" fmla="*/ 0 h 40105"/>
                    <a:gd name="connsiteX3" fmla="*/ 0 w 40105"/>
                    <a:gd name="connsiteY3" fmla="*/ 9625 h 40105"/>
                    <a:gd name="connsiteX4" fmla="*/ 30480 w 40105"/>
                    <a:gd name="connsiteY4" fmla="*/ 40105 h 40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05" h="40105">
                      <a:moveTo>
                        <a:pt x="30480" y="40105"/>
                      </a:moveTo>
                      <a:lnTo>
                        <a:pt x="40105" y="30480"/>
                      </a:lnTo>
                      <a:lnTo>
                        <a:pt x="9625" y="0"/>
                      </a:lnTo>
                      <a:lnTo>
                        <a:pt x="0" y="9625"/>
                      </a:lnTo>
                      <a:lnTo>
                        <a:pt x="30480" y="40105"/>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grpSp>
          <p:grpSp>
            <p:nvGrpSpPr>
              <p:cNvPr id="20" name="Graphic 5">
                <a:extLst>
                  <a:ext uri="{FF2B5EF4-FFF2-40B4-BE49-F238E27FC236}">
                    <a16:creationId xmlns:a16="http://schemas.microsoft.com/office/drawing/2014/main" id="{D7B28968-344A-4963-88C0-C6039FA66951}"/>
                  </a:ext>
                </a:extLst>
              </p:cNvPr>
              <p:cNvGrpSpPr/>
              <p:nvPr/>
            </p:nvGrpSpPr>
            <p:grpSpPr>
              <a:xfrm>
                <a:off x="9436489" y="4814340"/>
                <a:ext cx="84221" cy="63366"/>
                <a:chOff x="9436489" y="4814340"/>
                <a:chExt cx="84221" cy="63366"/>
              </a:xfrm>
              <a:solidFill>
                <a:srgbClr val="FFFFFF"/>
              </a:solidFill>
            </p:grpSpPr>
            <p:sp>
              <p:nvSpPr>
                <p:cNvPr id="21" name="Freeform: Shape 20">
                  <a:extLst>
                    <a:ext uri="{FF2B5EF4-FFF2-40B4-BE49-F238E27FC236}">
                      <a16:creationId xmlns:a16="http://schemas.microsoft.com/office/drawing/2014/main" id="{D6415107-D2EF-49CF-82EE-2DAAEC60D9D4}"/>
                    </a:ext>
                  </a:extLst>
                </p:cNvPr>
                <p:cNvSpPr/>
                <p:nvPr/>
              </p:nvSpPr>
              <p:spPr>
                <a:xfrm>
                  <a:off x="9457344" y="4814340"/>
                  <a:ext cx="63366" cy="63366"/>
                </a:xfrm>
                <a:custGeom>
                  <a:avLst/>
                  <a:gdLst>
                    <a:gd name="connsiteX0" fmla="*/ 0 w 63366"/>
                    <a:gd name="connsiteY0" fmla="*/ 53741 h 63366"/>
                    <a:gd name="connsiteX1" fmla="*/ 9625 w 63366"/>
                    <a:gd name="connsiteY1" fmla="*/ 63366 h 63366"/>
                    <a:gd name="connsiteX2" fmla="*/ 63366 w 63366"/>
                    <a:gd name="connsiteY2" fmla="*/ 9625 h 63366"/>
                    <a:gd name="connsiteX3" fmla="*/ 53741 w 63366"/>
                    <a:gd name="connsiteY3" fmla="*/ 0 h 63366"/>
                    <a:gd name="connsiteX4" fmla="*/ 0 w 63366"/>
                    <a:gd name="connsiteY4" fmla="*/ 53741 h 63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66" h="63366">
                      <a:moveTo>
                        <a:pt x="0" y="53741"/>
                      </a:moveTo>
                      <a:lnTo>
                        <a:pt x="9625" y="63366"/>
                      </a:lnTo>
                      <a:lnTo>
                        <a:pt x="63366" y="9625"/>
                      </a:lnTo>
                      <a:lnTo>
                        <a:pt x="53741" y="0"/>
                      </a:lnTo>
                      <a:lnTo>
                        <a:pt x="0" y="53741"/>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22" name="Freeform: Shape 21">
                  <a:extLst>
                    <a:ext uri="{FF2B5EF4-FFF2-40B4-BE49-F238E27FC236}">
                      <a16:creationId xmlns:a16="http://schemas.microsoft.com/office/drawing/2014/main" id="{AD5CDC91-EE4C-4B1B-A4AA-73DDEA871FBE}"/>
                    </a:ext>
                  </a:extLst>
                </p:cNvPr>
                <p:cNvSpPr/>
                <p:nvPr/>
              </p:nvSpPr>
              <p:spPr>
                <a:xfrm>
                  <a:off x="9436489" y="4837601"/>
                  <a:ext cx="40105" cy="40105"/>
                </a:xfrm>
                <a:custGeom>
                  <a:avLst/>
                  <a:gdLst>
                    <a:gd name="connsiteX0" fmla="*/ 30480 w 40105"/>
                    <a:gd name="connsiteY0" fmla="*/ 40105 h 40105"/>
                    <a:gd name="connsiteX1" fmla="*/ 40105 w 40105"/>
                    <a:gd name="connsiteY1" fmla="*/ 30480 h 40105"/>
                    <a:gd name="connsiteX2" fmla="*/ 9625 w 40105"/>
                    <a:gd name="connsiteY2" fmla="*/ 0 h 40105"/>
                    <a:gd name="connsiteX3" fmla="*/ 0 w 40105"/>
                    <a:gd name="connsiteY3" fmla="*/ 9625 h 40105"/>
                    <a:gd name="connsiteX4" fmla="*/ 30480 w 40105"/>
                    <a:gd name="connsiteY4" fmla="*/ 40105 h 40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05" h="40105">
                      <a:moveTo>
                        <a:pt x="30480" y="40105"/>
                      </a:moveTo>
                      <a:lnTo>
                        <a:pt x="40105" y="30480"/>
                      </a:lnTo>
                      <a:lnTo>
                        <a:pt x="9625" y="0"/>
                      </a:lnTo>
                      <a:lnTo>
                        <a:pt x="0" y="9625"/>
                      </a:lnTo>
                      <a:lnTo>
                        <a:pt x="30480" y="40105"/>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grpSp>
        </p:grpSp>
      </p:grpSp>
      <p:sp>
        <p:nvSpPr>
          <p:cNvPr id="49" name="TextBox 48">
            <a:extLst>
              <a:ext uri="{FF2B5EF4-FFF2-40B4-BE49-F238E27FC236}">
                <a16:creationId xmlns:a16="http://schemas.microsoft.com/office/drawing/2014/main" id="{B3189ACB-A46C-4E15-BE6D-8FB3052A9D1F}"/>
              </a:ext>
            </a:extLst>
          </p:cNvPr>
          <p:cNvSpPr txBox="1"/>
          <p:nvPr/>
        </p:nvSpPr>
        <p:spPr>
          <a:xfrm>
            <a:off x="4940644" y="4660346"/>
            <a:ext cx="1960437" cy="399713"/>
          </a:xfrm>
          <a:prstGeom prst="rect">
            <a:avLst/>
          </a:prstGeom>
          <a:noFill/>
        </p:spPr>
        <p:txBody>
          <a:bodyPr wrap="none" lIns="91440" tIns="91440" rIns="91440" bIns="91440" rtlCol="0" anchor="ctr">
            <a:noAutofit/>
          </a:bodyPr>
          <a:lstStyle>
            <a:defPPr>
              <a:defRPr lang="en-US"/>
            </a:defPPr>
            <a:lvl1pPr>
              <a:lnSpc>
                <a:spcPct val="90000"/>
              </a:lnSpc>
              <a:spcAft>
                <a:spcPts val="600"/>
              </a:spcAft>
              <a:defRPr spc="100">
                <a:solidFill>
                  <a:schemeClr val="bg1"/>
                </a:solidFill>
                <a:latin typeface="+mj-lt"/>
              </a:defRPr>
            </a:lvl1p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0078D3"/>
                </a:solidFill>
                <a:effectLst/>
                <a:uLnTx/>
                <a:uFillTx/>
                <a:latin typeface="Segoe UI"/>
                <a:ea typeface="+mn-ea"/>
                <a:cs typeface="+mn-cs"/>
              </a:rPr>
              <a:t>Manage</a:t>
            </a:r>
          </a:p>
        </p:txBody>
      </p:sp>
      <p:grpSp>
        <p:nvGrpSpPr>
          <p:cNvPr id="31" name="Group 30">
            <a:extLst>
              <a:ext uri="{FF2B5EF4-FFF2-40B4-BE49-F238E27FC236}">
                <a16:creationId xmlns:a16="http://schemas.microsoft.com/office/drawing/2014/main" id="{A781F4B4-0F7A-4C3C-B209-E48D35F5A45C}"/>
              </a:ext>
              <a:ext uri="{C183D7F6-B498-43B3-948B-1728B52AA6E4}">
                <adec:decorative xmlns:adec="http://schemas.microsoft.com/office/drawing/2017/decorative" val="1"/>
              </a:ext>
            </a:extLst>
          </p:cNvPr>
          <p:cNvGrpSpPr/>
          <p:nvPr/>
        </p:nvGrpSpPr>
        <p:grpSpPr>
          <a:xfrm>
            <a:off x="7152731" y="4405521"/>
            <a:ext cx="909363" cy="909363"/>
            <a:chOff x="10307551" y="1740703"/>
            <a:chExt cx="967308" cy="967308"/>
          </a:xfrm>
        </p:grpSpPr>
        <p:sp>
          <p:nvSpPr>
            <p:cNvPr id="32" name="Freeform: Shape 31">
              <a:extLst>
                <a:ext uri="{FF2B5EF4-FFF2-40B4-BE49-F238E27FC236}">
                  <a16:creationId xmlns:a16="http://schemas.microsoft.com/office/drawing/2014/main" id="{91FB934F-EAF8-419A-8A8B-659DCCDF3665}"/>
                </a:ext>
              </a:extLst>
            </p:cNvPr>
            <p:cNvSpPr/>
            <p:nvPr/>
          </p:nvSpPr>
          <p:spPr>
            <a:xfrm>
              <a:off x="10307551" y="1740703"/>
              <a:ext cx="967308" cy="967308"/>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2"/>
                    <a:pt x="860361" y="1108510"/>
                    <a:pt x="554255" y="1108510"/>
                  </a:cubicBezTo>
                  <a:cubicBezTo>
                    <a:pt x="248148" y="1108510"/>
                    <a:pt x="0" y="860361"/>
                    <a:pt x="0" y="554255"/>
                  </a:cubicBezTo>
                  <a:cubicBezTo>
                    <a:pt x="0" y="248148"/>
                    <a:pt x="248149" y="0"/>
                    <a:pt x="554255" y="0"/>
                  </a:cubicBezTo>
                  <a:cubicBezTo>
                    <a:pt x="860362" y="0"/>
                    <a:pt x="1108509" y="248149"/>
                    <a:pt x="1108509" y="554255"/>
                  </a:cubicBezTo>
                  <a:close/>
                </a:path>
              </a:pathLst>
            </a:custGeom>
            <a:solidFill>
              <a:schemeClr val="accent1">
                <a:lumMod val="10000"/>
              </a:schemeClr>
            </a:solidFill>
            <a:ln w="12017"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pic>
          <p:nvPicPr>
            <p:cNvPr id="33" name="Graphic 32">
              <a:extLst>
                <a:ext uri="{FF2B5EF4-FFF2-40B4-BE49-F238E27FC236}">
                  <a16:creationId xmlns:a16="http://schemas.microsoft.com/office/drawing/2014/main" id="{3B532146-FDFD-4579-8482-7B4714B49EBC}"/>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557573" y="1923958"/>
              <a:ext cx="449105" cy="760024"/>
            </a:xfrm>
            <a:prstGeom prst="rect">
              <a:avLst/>
            </a:prstGeom>
          </p:spPr>
        </p:pic>
      </p:grpSp>
      <p:sp>
        <p:nvSpPr>
          <p:cNvPr id="50" name="TextBox 49">
            <a:extLst>
              <a:ext uri="{FF2B5EF4-FFF2-40B4-BE49-F238E27FC236}">
                <a16:creationId xmlns:a16="http://schemas.microsoft.com/office/drawing/2014/main" id="{5DA3FEC3-CE71-468B-82F9-6276F190E1C8}"/>
              </a:ext>
            </a:extLst>
          </p:cNvPr>
          <p:cNvSpPr txBox="1"/>
          <p:nvPr/>
        </p:nvSpPr>
        <p:spPr>
          <a:xfrm>
            <a:off x="8131521" y="4660346"/>
            <a:ext cx="1691561" cy="399713"/>
          </a:xfrm>
          <a:prstGeom prst="rect">
            <a:avLst/>
          </a:prstGeom>
          <a:noFill/>
        </p:spPr>
        <p:txBody>
          <a:bodyPr wrap="none" lIns="91440" tIns="91440" rIns="91440" bIns="91440" rtlCol="0" anchor="ctr">
            <a:noAutofit/>
          </a:bodyPr>
          <a:lstStyle>
            <a:defPPr>
              <a:defRPr lang="en-US"/>
            </a:defPPr>
            <a:lvl1pPr>
              <a:lnSpc>
                <a:spcPct val="90000"/>
              </a:lnSpc>
              <a:spcAft>
                <a:spcPts val="600"/>
              </a:spcAft>
              <a:defRPr spc="100">
                <a:solidFill>
                  <a:schemeClr val="bg1"/>
                </a:solidFill>
                <a:latin typeface="+mj-lt"/>
              </a:defRPr>
            </a:lvl1p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0078D3"/>
                </a:solidFill>
                <a:effectLst/>
                <a:uLnTx/>
                <a:uFillTx/>
                <a:latin typeface="Segoe UI"/>
                <a:ea typeface="+mn-ea"/>
                <a:cs typeface="+mn-cs"/>
              </a:rPr>
              <a:t>Secure</a:t>
            </a:r>
          </a:p>
        </p:txBody>
      </p:sp>
    </p:spTree>
    <p:extLst>
      <p:ext uri="{BB962C8B-B14F-4D97-AF65-F5344CB8AC3E}">
        <p14:creationId xmlns:p14="http://schemas.microsoft.com/office/powerpoint/2010/main" val="33113629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15B81531-A2A5-4965-885A-94E4CA1F3B4C}"/>
              </a:ext>
              <a:ext uri="{C183D7F6-B498-43B3-948B-1728B52AA6E4}">
                <adec:decorative xmlns:adec="http://schemas.microsoft.com/office/drawing/2017/decorative" val="1"/>
              </a:ext>
            </a:extLst>
          </p:cNvPr>
          <p:cNvSpPr/>
          <p:nvPr/>
        </p:nvSpPr>
        <p:spPr bwMode="auto">
          <a:xfrm>
            <a:off x="562025" y="1889505"/>
            <a:ext cx="1057129" cy="1057129"/>
          </a:xfrm>
          <a:prstGeom prst="ellipse">
            <a:avLst/>
          </a:prstGeom>
          <a:solidFill>
            <a:srgbClr val="2F2F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6" name="Oval 75">
            <a:extLst>
              <a:ext uri="{FF2B5EF4-FFF2-40B4-BE49-F238E27FC236}">
                <a16:creationId xmlns:a16="http://schemas.microsoft.com/office/drawing/2014/main" id="{7F00EAA3-E5BB-4D59-937D-37632DA86007}"/>
              </a:ext>
              <a:ext uri="{C183D7F6-B498-43B3-948B-1728B52AA6E4}">
                <adec:decorative xmlns:adec="http://schemas.microsoft.com/office/drawing/2017/decorative" val="1"/>
              </a:ext>
            </a:extLst>
          </p:cNvPr>
          <p:cNvSpPr/>
          <p:nvPr/>
        </p:nvSpPr>
        <p:spPr bwMode="auto">
          <a:xfrm>
            <a:off x="562025" y="3221703"/>
            <a:ext cx="1057129" cy="1057129"/>
          </a:xfrm>
          <a:prstGeom prst="ellipse">
            <a:avLst/>
          </a:prstGeom>
          <a:solidFill>
            <a:srgbClr val="2F2F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7" name="Oval 76">
            <a:extLst>
              <a:ext uri="{FF2B5EF4-FFF2-40B4-BE49-F238E27FC236}">
                <a16:creationId xmlns:a16="http://schemas.microsoft.com/office/drawing/2014/main" id="{AB56DADB-D095-4A95-B924-498462A5BB1F}"/>
              </a:ext>
              <a:ext uri="{C183D7F6-B498-43B3-948B-1728B52AA6E4}">
                <adec:decorative xmlns:adec="http://schemas.microsoft.com/office/drawing/2017/decorative" val="1"/>
              </a:ext>
            </a:extLst>
          </p:cNvPr>
          <p:cNvSpPr/>
          <p:nvPr/>
        </p:nvSpPr>
        <p:spPr bwMode="auto">
          <a:xfrm>
            <a:off x="562025" y="4553901"/>
            <a:ext cx="1057129" cy="1057129"/>
          </a:xfrm>
          <a:prstGeom prst="ellipse">
            <a:avLst/>
          </a:prstGeom>
          <a:solidFill>
            <a:srgbClr val="2F2F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F3D3E114-3FB9-4A96-A19E-F745C5297E67}"/>
              </a:ext>
            </a:extLst>
          </p:cNvPr>
          <p:cNvSpPr>
            <a:spLocks noGrp="1"/>
          </p:cNvSpPr>
          <p:nvPr>
            <p:ph type="title"/>
          </p:nvPr>
        </p:nvSpPr>
        <p:spPr>
          <a:xfrm>
            <a:off x="455996" y="620429"/>
            <a:ext cx="11306469" cy="403137"/>
          </a:xfrm>
        </p:spPr>
        <p:txBody>
          <a:bodyPr/>
          <a:lstStyle/>
          <a:p>
            <a:r>
              <a:rPr lang="en-US"/>
              <a:t>Resources—deployment of cloud-ready environments</a:t>
            </a:r>
          </a:p>
        </p:txBody>
      </p:sp>
      <p:sp>
        <p:nvSpPr>
          <p:cNvPr id="20" name="TextBox 19">
            <a:extLst>
              <a:ext uri="{FF2B5EF4-FFF2-40B4-BE49-F238E27FC236}">
                <a16:creationId xmlns:a16="http://schemas.microsoft.com/office/drawing/2014/main" id="{F1013BD4-2EAA-4ED4-ACED-51F7F3E01A4D}"/>
              </a:ext>
            </a:extLst>
          </p:cNvPr>
          <p:cNvSpPr txBox="1"/>
          <p:nvPr/>
        </p:nvSpPr>
        <p:spPr>
          <a:xfrm>
            <a:off x="1916588" y="2201886"/>
            <a:ext cx="7541867" cy="307777"/>
          </a:xfrm>
          <a:prstGeom prst="rect">
            <a:avLst/>
          </a:prstGeom>
          <a:noFill/>
        </p:spPr>
        <p:txBody>
          <a:bodyPr wrap="square" lIns="0" tIns="0" rIns="0" bIns="0" rtlCol="0">
            <a:spAutoFit/>
          </a:bodyPr>
          <a:lstStyle/>
          <a:p>
            <a:pPr defTabSz="914225">
              <a:defRPr/>
            </a:pPr>
            <a:r>
              <a:rPr lang="en-US" sz="2000">
                <a:solidFill>
                  <a:srgbClr val="000000"/>
                </a:solidFill>
              </a:rPr>
              <a:t>Read the </a:t>
            </a:r>
            <a:r>
              <a:rPr lang="en-US" sz="2000">
                <a:solidFill>
                  <a:schemeClr val="tx2"/>
                </a:solidFill>
                <a:latin typeface="+mj-lt"/>
                <a:hlinkClick r:id="rId4">
                  <a:extLst>
                    <a:ext uri="{A12FA001-AC4F-418D-AE19-62706E023703}">
                      <ahyp:hlinkClr xmlns:ahyp="http://schemas.microsoft.com/office/drawing/2018/hyperlinkcolor" val="tx"/>
                    </a:ext>
                  </a:extLst>
                </a:hlinkClick>
              </a:rPr>
              <a:t>Azure landing zones documentation</a:t>
            </a:r>
            <a:r>
              <a:rPr lang="en-US" sz="2000">
                <a:solidFill>
                  <a:schemeClr val="tx2"/>
                </a:solidFill>
                <a:latin typeface="+mj-lt"/>
              </a:rPr>
              <a:t> </a:t>
            </a:r>
            <a:r>
              <a:rPr lang="en-US" sz="2000">
                <a:solidFill>
                  <a:srgbClr val="000000"/>
                </a:solidFill>
              </a:rPr>
              <a:t>in Microsoft Docs</a:t>
            </a:r>
          </a:p>
        </p:txBody>
      </p:sp>
      <p:sp>
        <p:nvSpPr>
          <p:cNvPr id="6" name="TextBox 5">
            <a:extLst>
              <a:ext uri="{FF2B5EF4-FFF2-40B4-BE49-F238E27FC236}">
                <a16:creationId xmlns:a16="http://schemas.microsoft.com/office/drawing/2014/main" id="{67E64699-FEA7-47F3-8581-463703D60C45}"/>
              </a:ext>
            </a:extLst>
          </p:cNvPr>
          <p:cNvSpPr txBox="1"/>
          <p:nvPr/>
        </p:nvSpPr>
        <p:spPr>
          <a:xfrm>
            <a:off x="1916587" y="3461935"/>
            <a:ext cx="7541867" cy="615553"/>
          </a:xfrm>
          <a:prstGeom prst="rect">
            <a:avLst/>
          </a:prstGeom>
          <a:noFill/>
        </p:spPr>
        <p:txBody>
          <a:bodyPr wrap="square" lIns="0" tIns="0" rIns="0" bIns="0" rtlCol="0">
            <a:spAutoFit/>
          </a:bodyPr>
          <a:lstStyle/>
          <a:p>
            <a:pPr defTabSz="914225">
              <a:defRPr/>
            </a:pPr>
            <a:r>
              <a:rPr lang="en-US" sz="2000">
                <a:solidFill>
                  <a:schemeClr val="tx2"/>
                </a:solidFill>
                <a:latin typeface="+mj-lt"/>
                <a:hlinkClick r:id="rId4">
                  <a:extLst>
                    <a:ext uri="{A12FA001-AC4F-418D-AE19-62706E023703}">
                      <ahyp:hlinkClr xmlns:ahyp="http://schemas.microsoft.com/office/drawing/2018/hyperlinkcolor" val="tx"/>
                    </a:ext>
                  </a:extLst>
                </a:hlinkClick>
              </a:rPr>
              <a:t>Learn more</a:t>
            </a:r>
            <a:r>
              <a:rPr lang="en-US" sz="2000">
                <a:solidFill>
                  <a:schemeClr val="tx2"/>
                </a:solidFill>
                <a:latin typeface="+mj-lt"/>
              </a:rPr>
              <a:t> </a:t>
            </a:r>
            <a:r>
              <a:rPr lang="en-US" sz="2000">
                <a:solidFill>
                  <a:srgbClr val="000000"/>
                </a:solidFill>
              </a:rPr>
              <a:t>about Azure landing zones, and choose the best landing zone option</a:t>
            </a:r>
          </a:p>
        </p:txBody>
      </p:sp>
      <p:sp>
        <p:nvSpPr>
          <p:cNvPr id="10" name="TextBox 9">
            <a:extLst>
              <a:ext uri="{FF2B5EF4-FFF2-40B4-BE49-F238E27FC236}">
                <a16:creationId xmlns:a16="http://schemas.microsoft.com/office/drawing/2014/main" id="{2AF3050C-6A71-43DF-B6BE-D4BA67270E2E}"/>
              </a:ext>
            </a:extLst>
          </p:cNvPr>
          <p:cNvSpPr txBox="1"/>
          <p:nvPr/>
        </p:nvSpPr>
        <p:spPr>
          <a:xfrm>
            <a:off x="1916587" y="4791216"/>
            <a:ext cx="8125021" cy="615553"/>
          </a:xfrm>
          <a:prstGeom prst="rect">
            <a:avLst/>
          </a:prstGeom>
          <a:noFill/>
        </p:spPr>
        <p:txBody>
          <a:bodyPr wrap="square" lIns="0" tIns="0" rIns="0" bIns="0" rtlCol="0" anchor="t">
            <a:spAutoFit/>
          </a:bodyPr>
          <a:lstStyle/>
          <a:p>
            <a:r>
              <a:rPr lang="en-US" sz="2000">
                <a:solidFill>
                  <a:schemeClr val="tx2"/>
                </a:solidFill>
                <a:latin typeface="+mj-lt"/>
                <a:hlinkClick r:id="rId5">
                  <a:extLst>
                    <a:ext uri="{A12FA001-AC4F-418D-AE19-62706E023703}">
                      <ahyp:hlinkClr xmlns:ahyp="http://schemas.microsoft.com/office/drawing/2018/hyperlinkcolor" val="tx"/>
                    </a:ext>
                  </a:extLst>
                </a:hlinkClick>
              </a:rPr>
              <a:t>Implement enterprise-scale landing zones</a:t>
            </a:r>
            <a:r>
              <a:rPr lang="en-US" sz="2000">
                <a:solidFill>
                  <a:schemeClr val="tx2"/>
                </a:solidFill>
                <a:latin typeface="+mj-lt"/>
              </a:rPr>
              <a:t> </a:t>
            </a:r>
            <a:r>
              <a:rPr lang="en-US" sz="2000">
                <a:solidFill>
                  <a:srgbClr val="000000"/>
                </a:solidFill>
              </a:rPr>
              <a:t>in Azure—and see examples, supported with GitHub resources for implementation guidance</a:t>
            </a:r>
          </a:p>
        </p:txBody>
      </p:sp>
      <p:pic>
        <p:nvPicPr>
          <p:cNvPr id="41" name="Picture 40">
            <a:extLst>
              <a:ext uri="{FF2B5EF4-FFF2-40B4-BE49-F238E27FC236}">
                <a16:creationId xmlns:a16="http://schemas.microsoft.com/office/drawing/2014/main" id="{48A09962-71E6-420F-92D0-0BB11B7D1880}"/>
              </a:ext>
              <a:ext uri="{C183D7F6-B498-43B3-948B-1728B52AA6E4}">
                <adec:decorative xmlns:adec="http://schemas.microsoft.com/office/drawing/2017/decorative" val="1"/>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887555" y="3461935"/>
            <a:ext cx="406069" cy="590557"/>
          </a:xfrm>
          <a:prstGeom prst="rect">
            <a:avLst/>
          </a:prstGeom>
        </p:spPr>
      </p:pic>
      <p:grpSp>
        <p:nvGrpSpPr>
          <p:cNvPr id="24" name="Graphic 21">
            <a:extLst>
              <a:ext uri="{FF2B5EF4-FFF2-40B4-BE49-F238E27FC236}">
                <a16:creationId xmlns:a16="http://schemas.microsoft.com/office/drawing/2014/main" id="{A8908B10-65FF-4C0A-8D31-31964089EC9C}"/>
              </a:ext>
              <a:ext uri="{C183D7F6-B498-43B3-948B-1728B52AA6E4}">
                <adec:decorative xmlns:adec="http://schemas.microsoft.com/office/drawing/2017/decorative" val="1"/>
              </a:ext>
            </a:extLst>
          </p:cNvPr>
          <p:cNvGrpSpPr/>
          <p:nvPr/>
        </p:nvGrpSpPr>
        <p:grpSpPr>
          <a:xfrm>
            <a:off x="750666" y="2112254"/>
            <a:ext cx="679847" cy="679847"/>
            <a:chOff x="730705" y="2760738"/>
            <a:chExt cx="914400" cy="914400"/>
          </a:xfrm>
        </p:grpSpPr>
        <p:sp>
          <p:nvSpPr>
            <p:cNvPr id="25" name="Freeform: Shape 24">
              <a:extLst>
                <a:ext uri="{FF2B5EF4-FFF2-40B4-BE49-F238E27FC236}">
                  <a16:creationId xmlns:a16="http://schemas.microsoft.com/office/drawing/2014/main" id="{897CC194-7BF2-4929-A836-B802DF6AD533}"/>
                </a:ext>
              </a:extLst>
            </p:cNvPr>
            <p:cNvSpPr/>
            <p:nvPr/>
          </p:nvSpPr>
          <p:spPr>
            <a:xfrm>
              <a:off x="864055" y="3484638"/>
              <a:ext cx="647700" cy="57150"/>
            </a:xfrm>
            <a:custGeom>
              <a:avLst/>
              <a:gdLst>
                <a:gd name="connsiteX0" fmla="*/ 0 w 647700"/>
                <a:gd name="connsiteY0" fmla="*/ 0 h 57150"/>
                <a:gd name="connsiteX1" fmla="*/ 647700 w 647700"/>
                <a:gd name="connsiteY1" fmla="*/ 0 h 57150"/>
                <a:gd name="connsiteX2" fmla="*/ 647700 w 647700"/>
                <a:gd name="connsiteY2" fmla="*/ 57150 h 57150"/>
                <a:gd name="connsiteX3" fmla="*/ 0 w 647700"/>
                <a:gd name="connsiteY3" fmla="*/ 57150 h 57150"/>
              </a:gdLst>
              <a:ahLst/>
              <a:cxnLst>
                <a:cxn ang="0">
                  <a:pos x="connsiteX0" y="connsiteY0"/>
                </a:cxn>
                <a:cxn ang="0">
                  <a:pos x="connsiteX1" y="connsiteY1"/>
                </a:cxn>
                <a:cxn ang="0">
                  <a:pos x="connsiteX2" y="connsiteY2"/>
                </a:cxn>
                <a:cxn ang="0">
                  <a:pos x="connsiteX3" y="connsiteY3"/>
                </a:cxn>
              </a:cxnLst>
              <a:rect l="l" t="t" r="r" b="b"/>
              <a:pathLst>
                <a:path w="647700" h="57150">
                  <a:moveTo>
                    <a:pt x="0" y="0"/>
                  </a:moveTo>
                  <a:lnTo>
                    <a:pt x="647700" y="0"/>
                  </a:lnTo>
                  <a:lnTo>
                    <a:pt x="647700" y="57150"/>
                  </a:lnTo>
                  <a:lnTo>
                    <a:pt x="0" y="57150"/>
                  </a:lnTo>
                  <a:close/>
                </a:path>
              </a:pathLst>
            </a:custGeom>
            <a:solidFill>
              <a:schemeClr val="tx2"/>
            </a:solidFill>
            <a:ln w="9525" cap="flat">
              <a:noFill/>
              <a:prstDash val="solid"/>
              <a:miter/>
            </a:ln>
          </p:spPr>
          <p:txBody>
            <a:bodyPr rtlCol="0" anchor="ctr"/>
            <a:lstStyle/>
            <a:p>
              <a:endParaRPr lang="en-US" sz="2000">
                <a:solidFill>
                  <a:srgbClr val="000000"/>
                </a:solidFill>
              </a:endParaRPr>
            </a:p>
          </p:txBody>
        </p:sp>
        <p:sp>
          <p:nvSpPr>
            <p:cNvPr id="28" name="Freeform: Shape 27">
              <a:extLst>
                <a:ext uri="{FF2B5EF4-FFF2-40B4-BE49-F238E27FC236}">
                  <a16:creationId xmlns:a16="http://schemas.microsoft.com/office/drawing/2014/main" id="{621509A4-9EE6-4443-A92E-5EDD5E511BC7}"/>
                </a:ext>
              </a:extLst>
            </p:cNvPr>
            <p:cNvSpPr/>
            <p:nvPr/>
          </p:nvSpPr>
          <p:spPr>
            <a:xfrm>
              <a:off x="864055" y="2894088"/>
              <a:ext cx="76200" cy="552450"/>
            </a:xfrm>
            <a:custGeom>
              <a:avLst/>
              <a:gdLst>
                <a:gd name="connsiteX0" fmla="*/ 0 w 76200"/>
                <a:gd name="connsiteY0" fmla="*/ 0 h 552450"/>
                <a:gd name="connsiteX1" fmla="*/ 76200 w 76200"/>
                <a:gd name="connsiteY1" fmla="*/ 0 h 552450"/>
                <a:gd name="connsiteX2" fmla="*/ 76200 w 76200"/>
                <a:gd name="connsiteY2" fmla="*/ 552450 h 552450"/>
                <a:gd name="connsiteX3" fmla="*/ 0 w 76200"/>
                <a:gd name="connsiteY3" fmla="*/ 552450 h 552450"/>
              </a:gdLst>
              <a:ahLst/>
              <a:cxnLst>
                <a:cxn ang="0">
                  <a:pos x="connsiteX0" y="connsiteY0"/>
                </a:cxn>
                <a:cxn ang="0">
                  <a:pos x="connsiteX1" y="connsiteY1"/>
                </a:cxn>
                <a:cxn ang="0">
                  <a:pos x="connsiteX2" y="connsiteY2"/>
                </a:cxn>
                <a:cxn ang="0">
                  <a:pos x="connsiteX3" y="connsiteY3"/>
                </a:cxn>
              </a:cxnLst>
              <a:rect l="l" t="t" r="r" b="b"/>
              <a:pathLst>
                <a:path w="76200" h="552450">
                  <a:moveTo>
                    <a:pt x="0" y="0"/>
                  </a:moveTo>
                  <a:lnTo>
                    <a:pt x="76200" y="0"/>
                  </a:lnTo>
                  <a:lnTo>
                    <a:pt x="76200" y="552450"/>
                  </a:lnTo>
                  <a:lnTo>
                    <a:pt x="0" y="552450"/>
                  </a:lnTo>
                  <a:close/>
                </a:path>
              </a:pathLst>
            </a:custGeom>
            <a:solidFill>
              <a:srgbClr val="50E6FF"/>
            </a:solidFill>
            <a:ln w="9525" cap="flat">
              <a:noFill/>
              <a:prstDash val="solid"/>
              <a:miter/>
            </a:ln>
          </p:spPr>
          <p:txBody>
            <a:bodyPr rtlCol="0" anchor="ctr"/>
            <a:lstStyle/>
            <a:p>
              <a:endParaRPr lang="en-US" sz="2000">
                <a:solidFill>
                  <a:srgbClr val="000000"/>
                </a:solidFill>
              </a:endParaRPr>
            </a:p>
          </p:txBody>
        </p:sp>
        <p:sp>
          <p:nvSpPr>
            <p:cNvPr id="33" name="Freeform: Shape 32">
              <a:extLst>
                <a:ext uri="{FF2B5EF4-FFF2-40B4-BE49-F238E27FC236}">
                  <a16:creationId xmlns:a16="http://schemas.microsoft.com/office/drawing/2014/main" id="{6E9D8F83-68D7-4D15-AB18-1902D0C705A5}"/>
                </a:ext>
              </a:extLst>
            </p:cNvPr>
            <p:cNvSpPr/>
            <p:nvPr/>
          </p:nvSpPr>
          <p:spPr>
            <a:xfrm>
              <a:off x="1340305" y="3370338"/>
              <a:ext cx="171450" cy="76200"/>
            </a:xfrm>
            <a:custGeom>
              <a:avLst/>
              <a:gdLst>
                <a:gd name="connsiteX0" fmla="*/ 0 w 171450"/>
                <a:gd name="connsiteY0" fmla="*/ 0 h 76200"/>
                <a:gd name="connsiteX1" fmla="*/ 171450 w 171450"/>
                <a:gd name="connsiteY1" fmla="*/ 0 h 76200"/>
                <a:gd name="connsiteX2" fmla="*/ 171450 w 171450"/>
                <a:gd name="connsiteY2" fmla="*/ 76200 h 76200"/>
                <a:gd name="connsiteX3" fmla="*/ 0 w 171450"/>
                <a:gd name="connsiteY3" fmla="*/ 76200 h 76200"/>
              </a:gdLst>
              <a:ahLst/>
              <a:cxnLst>
                <a:cxn ang="0">
                  <a:pos x="connsiteX0" y="connsiteY0"/>
                </a:cxn>
                <a:cxn ang="0">
                  <a:pos x="connsiteX1" y="connsiteY1"/>
                </a:cxn>
                <a:cxn ang="0">
                  <a:pos x="connsiteX2" y="connsiteY2"/>
                </a:cxn>
                <a:cxn ang="0">
                  <a:pos x="connsiteX3" y="connsiteY3"/>
                </a:cxn>
              </a:cxnLst>
              <a:rect l="l" t="t" r="r" b="b"/>
              <a:pathLst>
                <a:path w="171450" h="76200">
                  <a:moveTo>
                    <a:pt x="0" y="0"/>
                  </a:moveTo>
                  <a:lnTo>
                    <a:pt x="171450" y="0"/>
                  </a:lnTo>
                  <a:lnTo>
                    <a:pt x="171450" y="76200"/>
                  </a:lnTo>
                  <a:lnTo>
                    <a:pt x="0" y="76200"/>
                  </a:lnTo>
                  <a:close/>
                </a:path>
              </a:pathLst>
            </a:custGeom>
            <a:solidFill>
              <a:srgbClr val="50E6FF"/>
            </a:solidFill>
            <a:ln w="9525" cap="flat">
              <a:noFill/>
              <a:prstDash val="solid"/>
              <a:miter/>
            </a:ln>
          </p:spPr>
          <p:txBody>
            <a:bodyPr rtlCol="0" anchor="ctr"/>
            <a:lstStyle/>
            <a:p>
              <a:endParaRPr lang="en-US" sz="2000">
                <a:solidFill>
                  <a:srgbClr val="000000"/>
                </a:solidFill>
              </a:endParaRPr>
            </a:p>
          </p:txBody>
        </p:sp>
        <p:sp>
          <p:nvSpPr>
            <p:cNvPr id="34" name="Freeform: Shape 33">
              <a:extLst>
                <a:ext uri="{FF2B5EF4-FFF2-40B4-BE49-F238E27FC236}">
                  <a16:creationId xmlns:a16="http://schemas.microsoft.com/office/drawing/2014/main" id="{B16C0B7C-1D4A-45DD-9850-AC1EEA48D021}"/>
                </a:ext>
              </a:extLst>
            </p:cNvPr>
            <p:cNvSpPr/>
            <p:nvPr/>
          </p:nvSpPr>
          <p:spPr>
            <a:xfrm>
              <a:off x="1340305" y="3046488"/>
              <a:ext cx="171450" cy="285750"/>
            </a:xfrm>
            <a:custGeom>
              <a:avLst/>
              <a:gdLst>
                <a:gd name="connsiteX0" fmla="*/ 0 w 171450"/>
                <a:gd name="connsiteY0" fmla="*/ 0 h 285750"/>
                <a:gd name="connsiteX1" fmla="*/ 171450 w 171450"/>
                <a:gd name="connsiteY1" fmla="*/ 0 h 285750"/>
                <a:gd name="connsiteX2" fmla="*/ 171450 w 171450"/>
                <a:gd name="connsiteY2" fmla="*/ 285750 h 285750"/>
                <a:gd name="connsiteX3" fmla="*/ 0 w 171450"/>
                <a:gd name="connsiteY3" fmla="*/ 285750 h 285750"/>
              </a:gdLst>
              <a:ahLst/>
              <a:cxnLst>
                <a:cxn ang="0">
                  <a:pos x="connsiteX0" y="connsiteY0"/>
                </a:cxn>
                <a:cxn ang="0">
                  <a:pos x="connsiteX1" y="connsiteY1"/>
                </a:cxn>
                <a:cxn ang="0">
                  <a:pos x="connsiteX2" y="connsiteY2"/>
                </a:cxn>
                <a:cxn ang="0">
                  <a:pos x="connsiteX3" y="connsiteY3"/>
                </a:cxn>
              </a:cxnLst>
              <a:rect l="l" t="t" r="r" b="b"/>
              <a:pathLst>
                <a:path w="171450" h="285750">
                  <a:moveTo>
                    <a:pt x="0" y="0"/>
                  </a:moveTo>
                  <a:lnTo>
                    <a:pt x="171450" y="0"/>
                  </a:lnTo>
                  <a:lnTo>
                    <a:pt x="171450" y="285750"/>
                  </a:lnTo>
                  <a:lnTo>
                    <a:pt x="0" y="285750"/>
                  </a:lnTo>
                  <a:close/>
                </a:path>
              </a:pathLst>
            </a:custGeom>
            <a:solidFill>
              <a:schemeClr val="accent4"/>
            </a:solidFill>
            <a:ln w="9525" cap="flat">
              <a:noFill/>
              <a:prstDash val="solid"/>
              <a:miter/>
            </a:ln>
          </p:spPr>
          <p:txBody>
            <a:bodyPr rtlCol="0" anchor="ctr"/>
            <a:lstStyle/>
            <a:p>
              <a:endParaRPr lang="en-US" sz="2000">
                <a:solidFill>
                  <a:srgbClr val="000000"/>
                </a:solidFill>
              </a:endParaRPr>
            </a:p>
          </p:txBody>
        </p:sp>
        <p:sp>
          <p:nvSpPr>
            <p:cNvPr id="35" name="Freeform: Shape 34">
              <a:extLst>
                <a:ext uri="{FF2B5EF4-FFF2-40B4-BE49-F238E27FC236}">
                  <a16:creationId xmlns:a16="http://schemas.microsoft.com/office/drawing/2014/main" id="{55DFDC09-4658-444B-9C80-92C130132004}"/>
                </a:ext>
              </a:extLst>
            </p:cNvPr>
            <p:cNvSpPr/>
            <p:nvPr/>
          </p:nvSpPr>
          <p:spPr>
            <a:xfrm>
              <a:off x="1340305" y="2932188"/>
              <a:ext cx="171450" cy="76200"/>
            </a:xfrm>
            <a:custGeom>
              <a:avLst/>
              <a:gdLst>
                <a:gd name="connsiteX0" fmla="*/ 0 w 171450"/>
                <a:gd name="connsiteY0" fmla="*/ 0 h 76200"/>
                <a:gd name="connsiteX1" fmla="*/ 171450 w 171450"/>
                <a:gd name="connsiteY1" fmla="*/ 0 h 76200"/>
                <a:gd name="connsiteX2" fmla="*/ 171450 w 171450"/>
                <a:gd name="connsiteY2" fmla="*/ 76200 h 76200"/>
                <a:gd name="connsiteX3" fmla="*/ 0 w 171450"/>
                <a:gd name="connsiteY3" fmla="*/ 76200 h 76200"/>
              </a:gdLst>
              <a:ahLst/>
              <a:cxnLst>
                <a:cxn ang="0">
                  <a:pos x="connsiteX0" y="connsiteY0"/>
                </a:cxn>
                <a:cxn ang="0">
                  <a:pos x="connsiteX1" y="connsiteY1"/>
                </a:cxn>
                <a:cxn ang="0">
                  <a:pos x="connsiteX2" y="connsiteY2"/>
                </a:cxn>
                <a:cxn ang="0">
                  <a:pos x="connsiteX3" y="connsiteY3"/>
                </a:cxn>
              </a:cxnLst>
              <a:rect l="l" t="t" r="r" b="b"/>
              <a:pathLst>
                <a:path w="171450" h="76200">
                  <a:moveTo>
                    <a:pt x="0" y="0"/>
                  </a:moveTo>
                  <a:lnTo>
                    <a:pt x="171450" y="0"/>
                  </a:lnTo>
                  <a:lnTo>
                    <a:pt x="171450" y="76200"/>
                  </a:lnTo>
                  <a:lnTo>
                    <a:pt x="0" y="76200"/>
                  </a:lnTo>
                  <a:close/>
                </a:path>
              </a:pathLst>
            </a:custGeom>
            <a:solidFill>
              <a:srgbClr val="50E6FF"/>
            </a:solidFill>
            <a:ln w="9525" cap="flat">
              <a:noFill/>
              <a:prstDash val="solid"/>
              <a:miter/>
            </a:ln>
          </p:spPr>
          <p:txBody>
            <a:bodyPr rtlCol="0" anchor="ctr"/>
            <a:lstStyle/>
            <a:p>
              <a:endParaRPr lang="en-US" sz="2000">
                <a:solidFill>
                  <a:srgbClr val="000000"/>
                </a:solidFill>
              </a:endParaRPr>
            </a:p>
          </p:txBody>
        </p:sp>
        <p:sp>
          <p:nvSpPr>
            <p:cNvPr id="37" name="Freeform: Shape 36">
              <a:extLst>
                <a:ext uri="{FF2B5EF4-FFF2-40B4-BE49-F238E27FC236}">
                  <a16:creationId xmlns:a16="http://schemas.microsoft.com/office/drawing/2014/main" id="{C2EB3DF8-9348-4CE6-AFBA-DDDEA602FC6F}"/>
                </a:ext>
              </a:extLst>
            </p:cNvPr>
            <p:cNvSpPr/>
            <p:nvPr/>
          </p:nvSpPr>
          <p:spPr>
            <a:xfrm>
              <a:off x="1149805" y="3027438"/>
              <a:ext cx="152400" cy="419100"/>
            </a:xfrm>
            <a:custGeom>
              <a:avLst/>
              <a:gdLst>
                <a:gd name="connsiteX0" fmla="*/ 76200 w 152400"/>
                <a:gd name="connsiteY0" fmla="*/ 76200 h 419100"/>
                <a:gd name="connsiteX1" fmla="*/ 57150 w 152400"/>
                <a:gd name="connsiteY1" fmla="*/ 57150 h 419100"/>
                <a:gd name="connsiteX2" fmla="*/ 76200 w 152400"/>
                <a:gd name="connsiteY2" fmla="*/ 38100 h 419100"/>
                <a:gd name="connsiteX3" fmla="*/ 95250 w 152400"/>
                <a:gd name="connsiteY3" fmla="*/ 57150 h 419100"/>
                <a:gd name="connsiteX4" fmla="*/ 76200 w 152400"/>
                <a:gd name="connsiteY4" fmla="*/ 76200 h 419100"/>
                <a:gd name="connsiteX5" fmla="*/ 76200 w 152400"/>
                <a:gd name="connsiteY5" fmla="*/ 381000 h 419100"/>
                <a:gd name="connsiteX6" fmla="*/ 57150 w 152400"/>
                <a:gd name="connsiteY6" fmla="*/ 361950 h 419100"/>
                <a:gd name="connsiteX7" fmla="*/ 76200 w 152400"/>
                <a:gd name="connsiteY7" fmla="*/ 342900 h 419100"/>
                <a:gd name="connsiteX8" fmla="*/ 95250 w 152400"/>
                <a:gd name="connsiteY8" fmla="*/ 361950 h 419100"/>
                <a:gd name="connsiteX9" fmla="*/ 76200 w 152400"/>
                <a:gd name="connsiteY9" fmla="*/ 381000 h 419100"/>
                <a:gd name="connsiteX10" fmla="*/ 152400 w 152400"/>
                <a:gd name="connsiteY10" fmla="*/ 0 h 419100"/>
                <a:gd name="connsiteX11" fmla="*/ 0 w 152400"/>
                <a:gd name="connsiteY11" fmla="*/ 0 h 419100"/>
                <a:gd name="connsiteX12" fmla="*/ 0 w 152400"/>
                <a:gd name="connsiteY12" fmla="*/ 419100 h 419100"/>
                <a:gd name="connsiteX13" fmla="*/ 152400 w 152400"/>
                <a:gd name="connsiteY13" fmla="*/ 419100 h 419100"/>
                <a:gd name="connsiteX14" fmla="*/ 152400 w 152400"/>
                <a:gd name="connsiteY14" fmla="*/ 0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2400" h="419100">
                  <a:moveTo>
                    <a:pt x="76200" y="76200"/>
                  </a:moveTo>
                  <a:cubicBezTo>
                    <a:pt x="65723" y="76200"/>
                    <a:pt x="57150" y="67627"/>
                    <a:pt x="57150" y="57150"/>
                  </a:cubicBezTo>
                  <a:cubicBezTo>
                    <a:pt x="57150" y="46673"/>
                    <a:pt x="65723" y="38100"/>
                    <a:pt x="76200" y="38100"/>
                  </a:cubicBezTo>
                  <a:cubicBezTo>
                    <a:pt x="86677" y="38100"/>
                    <a:pt x="95250" y="46673"/>
                    <a:pt x="95250" y="57150"/>
                  </a:cubicBezTo>
                  <a:cubicBezTo>
                    <a:pt x="95250" y="67627"/>
                    <a:pt x="86677" y="76200"/>
                    <a:pt x="76200" y="76200"/>
                  </a:cubicBezTo>
                  <a:close/>
                  <a:moveTo>
                    <a:pt x="76200" y="381000"/>
                  </a:moveTo>
                  <a:cubicBezTo>
                    <a:pt x="65723" y="381000"/>
                    <a:pt x="57150" y="372428"/>
                    <a:pt x="57150" y="361950"/>
                  </a:cubicBezTo>
                  <a:cubicBezTo>
                    <a:pt x="57150" y="351473"/>
                    <a:pt x="65723" y="342900"/>
                    <a:pt x="76200" y="342900"/>
                  </a:cubicBezTo>
                  <a:cubicBezTo>
                    <a:pt x="86677" y="342900"/>
                    <a:pt x="95250" y="351473"/>
                    <a:pt x="95250" y="361950"/>
                  </a:cubicBezTo>
                  <a:cubicBezTo>
                    <a:pt x="95250" y="372428"/>
                    <a:pt x="86677" y="381000"/>
                    <a:pt x="76200" y="381000"/>
                  </a:cubicBezTo>
                  <a:close/>
                  <a:moveTo>
                    <a:pt x="152400" y="0"/>
                  </a:moveTo>
                  <a:lnTo>
                    <a:pt x="0" y="0"/>
                  </a:lnTo>
                  <a:lnTo>
                    <a:pt x="0" y="419100"/>
                  </a:lnTo>
                  <a:lnTo>
                    <a:pt x="152400" y="419100"/>
                  </a:lnTo>
                  <a:lnTo>
                    <a:pt x="152400" y="0"/>
                  </a:lnTo>
                  <a:close/>
                </a:path>
              </a:pathLst>
            </a:custGeom>
            <a:solidFill>
              <a:srgbClr val="50E6FF"/>
            </a:solidFill>
            <a:ln w="9525" cap="flat">
              <a:noFill/>
              <a:prstDash val="solid"/>
              <a:miter/>
            </a:ln>
          </p:spPr>
          <p:txBody>
            <a:bodyPr rtlCol="0" anchor="ctr"/>
            <a:lstStyle/>
            <a:p>
              <a:endParaRPr lang="en-US" sz="2000">
                <a:solidFill>
                  <a:srgbClr val="000000"/>
                </a:solidFill>
              </a:endParaRPr>
            </a:p>
          </p:txBody>
        </p:sp>
        <p:sp>
          <p:nvSpPr>
            <p:cNvPr id="40" name="Freeform: Shape 39">
              <a:extLst>
                <a:ext uri="{FF2B5EF4-FFF2-40B4-BE49-F238E27FC236}">
                  <a16:creationId xmlns:a16="http://schemas.microsoft.com/office/drawing/2014/main" id="{3961F62F-47B0-479E-B3B4-DDE81CAB111A}"/>
                </a:ext>
              </a:extLst>
            </p:cNvPr>
            <p:cNvSpPr/>
            <p:nvPr/>
          </p:nvSpPr>
          <p:spPr>
            <a:xfrm>
              <a:off x="978355" y="2951238"/>
              <a:ext cx="133350" cy="495300"/>
            </a:xfrm>
            <a:custGeom>
              <a:avLst/>
              <a:gdLst>
                <a:gd name="connsiteX0" fmla="*/ 95250 w 133350"/>
                <a:gd name="connsiteY0" fmla="*/ 95250 h 495300"/>
                <a:gd name="connsiteX1" fmla="*/ 38100 w 133350"/>
                <a:gd name="connsiteY1" fmla="*/ 95250 h 495300"/>
                <a:gd name="connsiteX2" fmla="*/ 38100 w 133350"/>
                <a:gd name="connsiteY2" fmla="*/ 38100 h 495300"/>
                <a:gd name="connsiteX3" fmla="*/ 95250 w 133350"/>
                <a:gd name="connsiteY3" fmla="*/ 38100 h 495300"/>
                <a:gd name="connsiteX4" fmla="*/ 95250 w 133350"/>
                <a:gd name="connsiteY4" fmla="*/ 95250 h 495300"/>
                <a:gd name="connsiteX5" fmla="*/ 133350 w 133350"/>
                <a:gd name="connsiteY5" fmla="*/ 0 h 495300"/>
                <a:gd name="connsiteX6" fmla="*/ 0 w 133350"/>
                <a:gd name="connsiteY6" fmla="*/ 0 h 495300"/>
                <a:gd name="connsiteX7" fmla="*/ 0 w 133350"/>
                <a:gd name="connsiteY7" fmla="*/ 495300 h 495300"/>
                <a:gd name="connsiteX8" fmla="*/ 133350 w 133350"/>
                <a:gd name="connsiteY8" fmla="*/ 495300 h 495300"/>
                <a:gd name="connsiteX9" fmla="*/ 133350 w 133350"/>
                <a:gd name="connsiteY9" fmla="*/ 0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3350" h="495300">
                  <a:moveTo>
                    <a:pt x="95250" y="95250"/>
                  </a:moveTo>
                  <a:lnTo>
                    <a:pt x="38100" y="95250"/>
                  </a:lnTo>
                  <a:lnTo>
                    <a:pt x="38100" y="38100"/>
                  </a:lnTo>
                  <a:lnTo>
                    <a:pt x="95250" y="38100"/>
                  </a:lnTo>
                  <a:lnTo>
                    <a:pt x="95250" y="95250"/>
                  </a:lnTo>
                  <a:close/>
                  <a:moveTo>
                    <a:pt x="133350" y="0"/>
                  </a:moveTo>
                  <a:lnTo>
                    <a:pt x="0" y="0"/>
                  </a:lnTo>
                  <a:lnTo>
                    <a:pt x="0" y="495300"/>
                  </a:lnTo>
                  <a:lnTo>
                    <a:pt x="133350" y="495300"/>
                  </a:lnTo>
                  <a:lnTo>
                    <a:pt x="133350" y="0"/>
                  </a:lnTo>
                  <a:close/>
                </a:path>
              </a:pathLst>
            </a:custGeom>
            <a:solidFill>
              <a:schemeClr val="accent4"/>
            </a:solidFill>
            <a:ln w="9525" cap="flat">
              <a:noFill/>
              <a:prstDash val="solid"/>
              <a:miter/>
            </a:ln>
          </p:spPr>
          <p:txBody>
            <a:bodyPr rtlCol="0" anchor="ctr"/>
            <a:lstStyle/>
            <a:p>
              <a:endParaRPr lang="en-US" sz="2000">
                <a:solidFill>
                  <a:srgbClr val="000000"/>
                </a:solidFill>
              </a:endParaRPr>
            </a:p>
          </p:txBody>
        </p:sp>
      </p:grpSp>
      <p:grpSp>
        <p:nvGrpSpPr>
          <p:cNvPr id="44" name="Graphic 42">
            <a:extLst>
              <a:ext uri="{FF2B5EF4-FFF2-40B4-BE49-F238E27FC236}">
                <a16:creationId xmlns:a16="http://schemas.microsoft.com/office/drawing/2014/main" id="{31004309-CECE-41FF-8817-81DAA4B83168}"/>
              </a:ext>
              <a:ext uri="{C183D7F6-B498-43B3-948B-1728B52AA6E4}">
                <adec:decorative xmlns:adec="http://schemas.microsoft.com/office/drawing/2017/decorative" val="1"/>
              </a:ext>
            </a:extLst>
          </p:cNvPr>
          <p:cNvGrpSpPr/>
          <p:nvPr/>
        </p:nvGrpSpPr>
        <p:grpSpPr>
          <a:xfrm>
            <a:off x="680725" y="4731095"/>
            <a:ext cx="819729" cy="819729"/>
            <a:chOff x="654505" y="4023953"/>
            <a:chExt cx="914400" cy="914400"/>
          </a:xfrm>
        </p:grpSpPr>
        <p:sp>
          <p:nvSpPr>
            <p:cNvPr id="45" name="Freeform: Shape 44">
              <a:extLst>
                <a:ext uri="{FF2B5EF4-FFF2-40B4-BE49-F238E27FC236}">
                  <a16:creationId xmlns:a16="http://schemas.microsoft.com/office/drawing/2014/main" id="{568C5B89-9D43-48F0-8B46-B4335AA495A4}"/>
                </a:ext>
              </a:extLst>
            </p:cNvPr>
            <p:cNvSpPr/>
            <p:nvPr/>
          </p:nvSpPr>
          <p:spPr>
            <a:xfrm>
              <a:off x="983117" y="4300178"/>
              <a:ext cx="276225" cy="276225"/>
            </a:xfrm>
            <a:custGeom>
              <a:avLst/>
              <a:gdLst>
                <a:gd name="connsiteX0" fmla="*/ 0 w 276225"/>
                <a:gd name="connsiteY0" fmla="*/ 138113 h 276225"/>
                <a:gd name="connsiteX1" fmla="*/ 138113 w 276225"/>
                <a:gd name="connsiteY1" fmla="*/ 276225 h 276225"/>
                <a:gd name="connsiteX2" fmla="*/ 276225 w 276225"/>
                <a:gd name="connsiteY2" fmla="*/ 138113 h 276225"/>
                <a:gd name="connsiteX3" fmla="*/ 138113 w 276225"/>
                <a:gd name="connsiteY3" fmla="*/ 0 h 276225"/>
                <a:gd name="connsiteX4" fmla="*/ 0 w 276225"/>
                <a:gd name="connsiteY4" fmla="*/ 138113 h 276225"/>
                <a:gd name="connsiteX5" fmla="*/ 215265 w 276225"/>
                <a:gd name="connsiteY5" fmla="*/ 179070 h 276225"/>
                <a:gd name="connsiteX6" fmla="*/ 215265 w 276225"/>
                <a:gd name="connsiteY6" fmla="*/ 208598 h 276225"/>
                <a:gd name="connsiteX7" fmla="*/ 60007 w 276225"/>
                <a:gd name="connsiteY7" fmla="*/ 208598 h 276225"/>
                <a:gd name="connsiteX8" fmla="*/ 60007 w 276225"/>
                <a:gd name="connsiteY8" fmla="*/ 179070 h 276225"/>
                <a:gd name="connsiteX9" fmla="*/ 67627 w 276225"/>
                <a:gd name="connsiteY9" fmla="*/ 163830 h 276225"/>
                <a:gd name="connsiteX10" fmla="*/ 105727 w 276225"/>
                <a:gd name="connsiteY10" fmla="*/ 145733 h 276225"/>
                <a:gd name="connsiteX11" fmla="*/ 138113 w 276225"/>
                <a:gd name="connsiteY11" fmla="*/ 140970 h 276225"/>
                <a:gd name="connsiteX12" fmla="*/ 170498 w 276225"/>
                <a:gd name="connsiteY12" fmla="*/ 145733 h 276225"/>
                <a:gd name="connsiteX13" fmla="*/ 208598 w 276225"/>
                <a:gd name="connsiteY13" fmla="*/ 163830 h 276225"/>
                <a:gd name="connsiteX14" fmla="*/ 215265 w 276225"/>
                <a:gd name="connsiteY14" fmla="*/ 179070 h 276225"/>
                <a:gd name="connsiteX15" fmla="*/ 138113 w 276225"/>
                <a:gd name="connsiteY15" fmla="*/ 53340 h 276225"/>
                <a:gd name="connsiteX16" fmla="*/ 177165 w 276225"/>
                <a:gd name="connsiteY16" fmla="*/ 92393 h 276225"/>
                <a:gd name="connsiteX17" fmla="*/ 177165 w 276225"/>
                <a:gd name="connsiteY17" fmla="*/ 92393 h 276225"/>
                <a:gd name="connsiteX18" fmla="*/ 138113 w 276225"/>
                <a:gd name="connsiteY18" fmla="*/ 131445 h 276225"/>
                <a:gd name="connsiteX19" fmla="*/ 99060 w 276225"/>
                <a:gd name="connsiteY19" fmla="*/ 92393 h 276225"/>
                <a:gd name="connsiteX20" fmla="*/ 138113 w 276225"/>
                <a:gd name="connsiteY20" fmla="*/ 53340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76225" h="276225">
                  <a:moveTo>
                    <a:pt x="0" y="138113"/>
                  </a:moveTo>
                  <a:cubicBezTo>
                    <a:pt x="0" y="214313"/>
                    <a:pt x="61913" y="276225"/>
                    <a:pt x="138113" y="276225"/>
                  </a:cubicBezTo>
                  <a:cubicBezTo>
                    <a:pt x="214313" y="276225"/>
                    <a:pt x="276225" y="214313"/>
                    <a:pt x="276225" y="138113"/>
                  </a:cubicBezTo>
                  <a:cubicBezTo>
                    <a:pt x="276225" y="61913"/>
                    <a:pt x="214313" y="0"/>
                    <a:pt x="138113" y="0"/>
                  </a:cubicBezTo>
                  <a:cubicBezTo>
                    <a:pt x="61913" y="0"/>
                    <a:pt x="0" y="61913"/>
                    <a:pt x="0" y="138113"/>
                  </a:cubicBezTo>
                  <a:close/>
                  <a:moveTo>
                    <a:pt x="215265" y="179070"/>
                  </a:moveTo>
                  <a:lnTo>
                    <a:pt x="215265" y="208598"/>
                  </a:lnTo>
                  <a:lnTo>
                    <a:pt x="60007" y="208598"/>
                  </a:lnTo>
                  <a:lnTo>
                    <a:pt x="60007" y="179070"/>
                  </a:lnTo>
                  <a:cubicBezTo>
                    <a:pt x="60007" y="173355"/>
                    <a:pt x="62865" y="167640"/>
                    <a:pt x="67627" y="163830"/>
                  </a:cubicBezTo>
                  <a:cubicBezTo>
                    <a:pt x="79057" y="155258"/>
                    <a:pt x="91440" y="149543"/>
                    <a:pt x="105727" y="145733"/>
                  </a:cubicBezTo>
                  <a:cubicBezTo>
                    <a:pt x="116205" y="142875"/>
                    <a:pt x="126682" y="140970"/>
                    <a:pt x="138113" y="140970"/>
                  </a:cubicBezTo>
                  <a:cubicBezTo>
                    <a:pt x="148590" y="140970"/>
                    <a:pt x="160020" y="142875"/>
                    <a:pt x="170498" y="145733"/>
                  </a:cubicBezTo>
                  <a:cubicBezTo>
                    <a:pt x="183833" y="149543"/>
                    <a:pt x="197168" y="155258"/>
                    <a:pt x="208598" y="163830"/>
                  </a:cubicBezTo>
                  <a:cubicBezTo>
                    <a:pt x="212408" y="167640"/>
                    <a:pt x="215265" y="173355"/>
                    <a:pt x="215265" y="179070"/>
                  </a:cubicBezTo>
                  <a:close/>
                  <a:moveTo>
                    <a:pt x="138113" y="53340"/>
                  </a:moveTo>
                  <a:cubicBezTo>
                    <a:pt x="159068" y="53340"/>
                    <a:pt x="177165" y="70485"/>
                    <a:pt x="177165" y="92393"/>
                  </a:cubicBezTo>
                  <a:lnTo>
                    <a:pt x="177165" y="92393"/>
                  </a:lnTo>
                  <a:cubicBezTo>
                    <a:pt x="177165" y="113348"/>
                    <a:pt x="160020" y="131445"/>
                    <a:pt x="138113" y="131445"/>
                  </a:cubicBezTo>
                  <a:cubicBezTo>
                    <a:pt x="117157" y="131445"/>
                    <a:pt x="99060" y="114300"/>
                    <a:pt x="99060" y="92393"/>
                  </a:cubicBezTo>
                  <a:cubicBezTo>
                    <a:pt x="99060" y="70485"/>
                    <a:pt x="116205" y="53340"/>
                    <a:pt x="138113" y="53340"/>
                  </a:cubicBezTo>
                  <a:close/>
                </a:path>
              </a:pathLst>
            </a:custGeom>
            <a:solidFill>
              <a:schemeClr val="accent5"/>
            </a:solidFill>
            <a:ln w="9525" cap="flat">
              <a:noFill/>
              <a:prstDash val="solid"/>
              <a:miter/>
            </a:ln>
          </p:spPr>
          <p:txBody>
            <a:bodyPr rtlCol="0" anchor="ctr"/>
            <a:lstStyle/>
            <a:p>
              <a:endParaRPr lang="en-US" sz="2000">
                <a:solidFill>
                  <a:srgbClr val="000000"/>
                </a:solidFill>
              </a:endParaRPr>
            </a:p>
          </p:txBody>
        </p:sp>
        <p:sp>
          <p:nvSpPr>
            <p:cNvPr id="46" name="Freeform: Shape 45">
              <a:extLst>
                <a:ext uri="{FF2B5EF4-FFF2-40B4-BE49-F238E27FC236}">
                  <a16:creationId xmlns:a16="http://schemas.microsoft.com/office/drawing/2014/main" id="{0E9F5143-6E2F-4BE2-B263-46B1D7688B8A}"/>
                </a:ext>
              </a:extLst>
            </p:cNvPr>
            <p:cNvSpPr/>
            <p:nvPr/>
          </p:nvSpPr>
          <p:spPr>
            <a:xfrm>
              <a:off x="1521280" y="4328753"/>
              <a:ext cx="28575" cy="28575"/>
            </a:xfrm>
            <a:custGeom>
              <a:avLst/>
              <a:gdLst>
                <a:gd name="connsiteX0" fmla="*/ 0 w 28575"/>
                <a:gd name="connsiteY0" fmla="*/ 0 h 28575"/>
                <a:gd name="connsiteX1" fmla="*/ 28575 w 28575"/>
                <a:gd name="connsiteY1" fmla="*/ 0 h 28575"/>
                <a:gd name="connsiteX2" fmla="*/ 28575 w 28575"/>
                <a:gd name="connsiteY2" fmla="*/ 28575 h 28575"/>
                <a:gd name="connsiteX3" fmla="*/ 0 w 28575"/>
                <a:gd name="connsiteY3" fmla="*/ 28575 h 28575"/>
              </a:gdLst>
              <a:ahLst/>
              <a:cxnLst>
                <a:cxn ang="0">
                  <a:pos x="connsiteX0" y="connsiteY0"/>
                </a:cxn>
                <a:cxn ang="0">
                  <a:pos x="connsiteX1" y="connsiteY1"/>
                </a:cxn>
                <a:cxn ang="0">
                  <a:pos x="connsiteX2" y="connsiteY2"/>
                </a:cxn>
                <a:cxn ang="0">
                  <a:pos x="connsiteX3" y="connsiteY3"/>
                </a:cxn>
              </a:cxnLst>
              <a:rect l="l" t="t" r="r" b="b"/>
              <a:pathLst>
                <a:path w="28575" h="28575">
                  <a:moveTo>
                    <a:pt x="0" y="0"/>
                  </a:moveTo>
                  <a:lnTo>
                    <a:pt x="28575" y="0"/>
                  </a:lnTo>
                  <a:lnTo>
                    <a:pt x="28575" y="28575"/>
                  </a:lnTo>
                  <a:lnTo>
                    <a:pt x="0" y="28575"/>
                  </a:lnTo>
                  <a:close/>
                </a:path>
              </a:pathLst>
            </a:custGeom>
            <a:solidFill>
              <a:schemeClr val="accent5"/>
            </a:solidFill>
            <a:ln w="9525" cap="flat">
              <a:noFill/>
              <a:prstDash val="solid"/>
              <a:miter/>
            </a:ln>
          </p:spPr>
          <p:txBody>
            <a:bodyPr rtlCol="0" anchor="ctr"/>
            <a:lstStyle/>
            <a:p>
              <a:endParaRPr lang="en-US" sz="2000">
                <a:solidFill>
                  <a:srgbClr val="000000"/>
                </a:solidFill>
              </a:endParaRPr>
            </a:p>
          </p:txBody>
        </p:sp>
        <p:sp>
          <p:nvSpPr>
            <p:cNvPr id="47" name="Freeform: Shape 46">
              <a:extLst>
                <a:ext uri="{FF2B5EF4-FFF2-40B4-BE49-F238E27FC236}">
                  <a16:creationId xmlns:a16="http://schemas.microsoft.com/office/drawing/2014/main" id="{28E7C1A2-D353-47B7-B386-CC82C8583FBE}"/>
                </a:ext>
              </a:extLst>
            </p:cNvPr>
            <p:cNvSpPr/>
            <p:nvPr/>
          </p:nvSpPr>
          <p:spPr>
            <a:xfrm>
              <a:off x="1358402" y="4328753"/>
              <a:ext cx="27622" cy="28575"/>
            </a:xfrm>
            <a:custGeom>
              <a:avLst/>
              <a:gdLst>
                <a:gd name="connsiteX0" fmla="*/ 0 w 27622"/>
                <a:gd name="connsiteY0" fmla="*/ 0 h 28575"/>
                <a:gd name="connsiteX1" fmla="*/ 27623 w 27622"/>
                <a:gd name="connsiteY1" fmla="*/ 0 h 28575"/>
                <a:gd name="connsiteX2" fmla="*/ 27623 w 27622"/>
                <a:gd name="connsiteY2" fmla="*/ 28575 h 28575"/>
                <a:gd name="connsiteX3" fmla="*/ 0 w 27622"/>
                <a:gd name="connsiteY3" fmla="*/ 28575 h 28575"/>
              </a:gdLst>
              <a:ahLst/>
              <a:cxnLst>
                <a:cxn ang="0">
                  <a:pos x="connsiteX0" y="connsiteY0"/>
                </a:cxn>
                <a:cxn ang="0">
                  <a:pos x="connsiteX1" y="connsiteY1"/>
                </a:cxn>
                <a:cxn ang="0">
                  <a:pos x="connsiteX2" y="connsiteY2"/>
                </a:cxn>
                <a:cxn ang="0">
                  <a:pos x="connsiteX3" y="connsiteY3"/>
                </a:cxn>
              </a:cxnLst>
              <a:rect l="l" t="t" r="r" b="b"/>
              <a:pathLst>
                <a:path w="27622" h="28575">
                  <a:moveTo>
                    <a:pt x="0" y="0"/>
                  </a:moveTo>
                  <a:lnTo>
                    <a:pt x="27623" y="0"/>
                  </a:lnTo>
                  <a:lnTo>
                    <a:pt x="27623" y="28575"/>
                  </a:lnTo>
                  <a:lnTo>
                    <a:pt x="0" y="28575"/>
                  </a:lnTo>
                  <a:close/>
                </a:path>
              </a:pathLst>
            </a:custGeom>
            <a:solidFill>
              <a:schemeClr val="accent5"/>
            </a:solidFill>
            <a:ln w="9525" cap="flat">
              <a:noFill/>
              <a:prstDash val="solid"/>
              <a:miter/>
            </a:ln>
          </p:spPr>
          <p:txBody>
            <a:bodyPr rtlCol="0" anchor="ctr"/>
            <a:lstStyle/>
            <a:p>
              <a:endParaRPr lang="en-US" sz="2000">
                <a:solidFill>
                  <a:srgbClr val="000000"/>
                </a:solidFill>
              </a:endParaRPr>
            </a:p>
          </p:txBody>
        </p:sp>
        <p:sp>
          <p:nvSpPr>
            <p:cNvPr id="48" name="Freeform: Shape 47">
              <a:extLst>
                <a:ext uri="{FF2B5EF4-FFF2-40B4-BE49-F238E27FC236}">
                  <a16:creationId xmlns:a16="http://schemas.microsoft.com/office/drawing/2014/main" id="{F01607AF-F882-4080-8104-EFB4D8E3C566}"/>
                </a:ext>
              </a:extLst>
            </p:cNvPr>
            <p:cNvSpPr/>
            <p:nvPr/>
          </p:nvSpPr>
          <p:spPr>
            <a:xfrm>
              <a:off x="1413647" y="4328753"/>
              <a:ext cx="27622" cy="28575"/>
            </a:xfrm>
            <a:custGeom>
              <a:avLst/>
              <a:gdLst>
                <a:gd name="connsiteX0" fmla="*/ 0 w 27622"/>
                <a:gd name="connsiteY0" fmla="*/ 0 h 28575"/>
                <a:gd name="connsiteX1" fmla="*/ 27622 w 27622"/>
                <a:gd name="connsiteY1" fmla="*/ 0 h 28575"/>
                <a:gd name="connsiteX2" fmla="*/ 27622 w 27622"/>
                <a:gd name="connsiteY2" fmla="*/ 28575 h 28575"/>
                <a:gd name="connsiteX3" fmla="*/ 0 w 27622"/>
                <a:gd name="connsiteY3" fmla="*/ 28575 h 28575"/>
              </a:gdLst>
              <a:ahLst/>
              <a:cxnLst>
                <a:cxn ang="0">
                  <a:pos x="connsiteX0" y="connsiteY0"/>
                </a:cxn>
                <a:cxn ang="0">
                  <a:pos x="connsiteX1" y="connsiteY1"/>
                </a:cxn>
                <a:cxn ang="0">
                  <a:pos x="connsiteX2" y="connsiteY2"/>
                </a:cxn>
                <a:cxn ang="0">
                  <a:pos x="connsiteX3" y="connsiteY3"/>
                </a:cxn>
              </a:cxnLst>
              <a:rect l="l" t="t" r="r" b="b"/>
              <a:pathLst>
                <a:path w="27622" h="28575">
                  <a:moveTo>
                    <a:pt x="0" y="0"/>
                  </a:moveTo>
                  <a:lnTo>
                    <a:pt x="27622" y="0"/>
                  </a:lnTo>
                  <a:lnTo>
                    <a:pt x="27622" y="28575"/>
                  </a:lnTo>
                  <a:lnTo>
                    <a:pt x="0" y="28575"/>
                  </a:lnTo>
                  <a:close/>
                </a:path>
              </a:pathLst>
            </a:custGeom>
            <a:solidFill>
              <a:schemeClr val="accent5"/>
            </a:solidFill>
            <a:ln w="9525" cap="flat">
              <a:noFill/>
              <a:prstDash val="solid"/>
              <a:miter/>
            </a:ln>
          </p:spPr>
          <p:txBody>
            <a:bodyPr rtlCol="0" anchor="ctr"/>
            <a:lstStyle/>
            <a:p>
              <a:endParaRPr lang="en-US" sz="2000">
                <a:solidFill>
                  <a:srgbClr val="000000"/>
                </a:solidFill>
              </a:endParaRPr>
            </a:p>
          </p:txBody>
        </p:sp>
        <p:sp>
          <p:nvSpPr>
            <p:cNvPr id="49" name="Freeform: Shape 48">
              <a:extLst>
                <a:ext uri="{FF2B5EF4-FFF2-40B4-BE49-F238E27FC236}">
                  <a16:creationId xmlns:a16="http://schemas.microsoft.com/office/drawing/2014/main" id="{582C5146-4E55-43D5-83CD-9E82206689BB}"/>
                </a:ext>
              </a:extLst>
            </p:cNvPr>
            <p:cNvSpPr/>
            <p:nvPr/>
          </p:nvSpPr>
          <p:spPr>
            <a:xfrm>
              <a:off x="1467940" y="4328753"/>
              <a:ext cx="27622" cy="28575"/>
            </a:xfrm>
            <a:custGeom>
              <a:avLst/>
              <a:gdLst>
                <a:gd name="connsiteX0" fmla="*/ 0 w 27622"/>
                <a:gd name="connsiteY0" fmla="*/ 0 h 28575"/>
                <a:gd name="connsiteX1" fmla="*/ 27623 w 27622"/>
                <a:gd name="connsiteY1" fmla="*/ 0 h 28575"/>
                <a:gd name="connsiteX2" fmla="*/ 27623 w 27622"/>
                <a:gd name="connsiteY2" fmla="*/ 28575 h 28575"/>
                <a:gd name="connsiteX3" fmla="*/ 0 w 27622"/>
                <a:gd name="connsiteY3" fmla="*/ 28575 h 28575"/>
              </a:gdLst>
              <a:ahLst/>
              <a:cxnLst>
                <a:cxn ang="0">
                  <a:pos x="connsiteX0" y="connsiteY0"/>
                </a:cxn>
                <a:cxn ang="0">
                  <a:pos x="connsiteX1" y="connsiteY1"/>
                </a:cxn>
                <a:cxn ang="0">
                  <a:pos x="connsiteX2" y="connsiteY2"/>
                </a:cxn>
                <a:cxn ang="0">
                  <a:pos x="connsiteX3" y="connsiteY3"/>
                </a:cxn>
              </a:cxnLst>
              <a:rect l="l" t="t" r="r" b="b"/>
              <a:pathLst>
                <a:path w="27622" h="28575">
                  <a:moveTo>
                    <a:pt x="0" y="0"/>
                  </a:moveTo>
                  <a:lnTo>
                    <a:pt x="27623" y="0"/>
                  </a:lnTo>
                  <a:lnTo>
                    <a:pt x="27623" y="28575"/>
                  </a:lnTo>
                  <a:lnTo>
                    <a:pt x="0" y="28575"/>
                  </a:lnTo>
                  <a:close/>
                </a:path>
              </a:pathLst>
            </a:custGeom>
            <a:solidFill>
              <a:schemeClr val="accent5"/>
            </a:solidFill>
            <a:ln w="9525" cap="flat">
              <a:noFill/>
              <a:prstDash val="solid"/>
              <a:miter/>
            </a:ln>
          </p:spPr>
          <p:txBody>
            <a:bodyPr rtlCol="0" anchor="ctr"/>
            <a:lstStyle/>
            <a:p>
              <a:endParaRPr lang="en-US" sz="2000">
                <a:solidFill>
                  <a:srgbClr val="000000"/>
                </a:solidFill>
              </a:endParaRPr>
            </a:p>
          </p:txBody>
        </p:sp>
        <p:sp>
          <p:nvSpPr>
            <p:cNvPr id="50" name="Freeform: Shape 49">
              <a:extLst>
                <a:ext uri="{FF2B5EF4-FFF2-40B4-BE49-F238E27FC236}">
                  <a16:creationId xmlns:a16="http://schemas.microsoft.com/office/drawing/2014/main" id="{1762BDAE-0ECF-43D7-A98A-15D26C29759D}"/>
                </a:ext>
              </a:extLst>
            </p:cNvPr>
            <p:cNvSpPr/>
            <p:nvPr/>
          </p:nvSpPr>
          <p:spPr>
            <a:xfrm>
              <a:off x="1302205" y="4328753"/>
              <a:ext cx="28575" cy="28575"/>
            </a:xfrm>
            <a:custGeom>
              <a:avLst/>
              <a:gdLst>
                <a:gd name="connsiteX0" fmla="*/ 0 w 28575"/>
                <a:gd name="connsiteY0" fmla="*/ 0 h 28575"/>
                <a:gd name="connsiteX1" fmla="*/ 28575 w 28575"/>
                <a:gd name="connsiteY1" fmla="*/ 0 h 28575"/>
                <a:gd name="connsiteX2" fmla="*/ 28575 w 28575"/>
                <a:gd name="connsiteY2" fmla="*/ 28575 h 28575"/>
                <a:gd name="connsiteX3" fmla="*/ 0 w 28575"/>
                <a:gd name="connsiteY3" fmla="*/ 28575 h 28575"/>
              </a:gdLst>
              <a:ahLst/>
              <a:cxnLst>
                <a:cxn ang="0">
                  <a:pos x="connsiteX0" y="connsiteY0"/>
                </a:cxn>
                <a:cxn ang="0">
                  <a:pos x="connsiteX1" y="connsiteY1"/>
                </a:cxn>
                <a:cxn ang="0">
                  <a:pos x="connsiteX2" y="connsiteY2"/>
                </a:cxn>
                <a:cxn ang="0">
                  <a:pos x="connsiteX3" y="connsiteY3"/>
                </a:cxn>
              </a:cxnLst>
              <a:rect l="l" t="t" r="r" b="b"/>
              <a:pathLst>
                <a:path w="28575" h="28575">
                  <a:moveTo>
                    <a:pt x="0" y="0"/>
                  </a:moveTo>
                  <a:lnTo>
                    <a:pt x="28575" y="0"/>
                  </a:lnTo>
                  <a:lnTo>
                    <a:pt x="28575" y="28575"/>
                  </a:lnTo>
                  <a:lnTo>
                    <a:pt x="0" y="28575"/>
                  </a:lnTo>
                  <a:close/>
                </a:path>
              </a:pathLst>
            </a:custGeom>
            <a:solidFill>
              <a:schemeClr val="accent5"/>
            </a:solidFill>
            <a:ln w="9525" cap="flat">
              <a:noFill/>
              <a:prstDash val="solid"/>
              <a:miter/>
            </a:ln>
          </p:spPr>
          <p:txBody>
            <a:bodyPr rtlCol="0" anchor="ctr"/>
            <a:lstStyle/>
            <a:p>
              <a:endParaRPr lang="en-US" sz="2000">
                <a:solidFill>
                  <a:srgbClr val="000000"/>
                </a:solidFill>
              </a:endParaRPr>
            </a:p>
          </p:txBody>
        </p:sp>
        <p:sp>
          <p:nvSpPr>
            <p:cNvPr id="51" name="Freeform: Shape 50">
              <a:extLst>
                <a:ext uri="{FF2B5EF4-FFF2-40B4-BE49-F238E27FC236}">
                  <a16:creationId xmlns:a16="http://schemas.microsoft.com/office/drawing/2014/main" id="{8B973A59-8B4F-4C85-BDCB-F98147F1D0A1}"/>
                </a:ext>
              </a:extLst>
            </p:cNvPr>
            <p:cNvSpPr/>
            <p:nvPr/>
          </p:nvSpPr>
          <p:spPr>
            <a:xfrm>
              <a:off x="1302205" y="4214453"/>
              <a:ext cx="28575" cy="28575"/>
            </a:xfrm>
            <a:custGeom>
              <a:avLst/>
              <a:gdLst>
                <a:gd name="connsiteX0" fmla="*/ 0 w 28575"/>
                <a:gd name="connsiteY0" fmla="*/ 0 h 28575"/>
                <a:gd name="connsiteX1" fmla="*/ 28575 w 28575"/>
                <a:gd name="connsiteY1" fmla="*/ 0 h 28575"/>
                <a:gd name="connsiteX2" fmla="*/ 28575 w 28575"/>
                <a:gd name="connsiteY2" fmla="*/ 28575 h 28575"/>
                <a:gd name="connsiteX3" fmla="*/ 0 w 28575"/>
                <a:gd name="connsiteY3" fmla="*/ 28575 h 28575"/>
              </a:gdLst>
              <a:ahLst/>
              <a:cxnLst>
                <a:cxn ang="0">
                  <a:pos x="connsiteX0" y="connsiteY0"/>
                </a:cxn>
                <a:cxn ang="0">
                  <a:pos x="connsiteX1" y="connsiteY1"/>
                </a:cxn>
                <a:cxn ang="0">
                  <a:pos x="connsiteX2" y="connsiteY2"/>
                </a:cxn>
                <a:cxn ang="0">
                  <a:pos x="connsiteX3" y="connsiteY3"/>
                </a:cxn>
              </a:cxnLst>
              <a:rect l="l" t="t" r="r" b="b"/>
              <a:pathLst>
                <a:path w="28575" h="28575">
                  <a:moveTo>
                    <a:pt x="0" y="0"/>
                  </a:moveTo>
                  <a:lnTo>
                    <a:pt x="28575" y="0"/>
                  </a:lnTo>
                  <a:lnTo>
                    <a:pt x="28575" y="28575"/>
                  </a:lnTo>
                  <a:lnTo>
                    <a:pt x="0" y="28575"/>
                  </a:lnTo>
                  <a:close/>
                </a:path>
              </a:pathLst>
            </a:custGeom>
            <a:solidFill>
              <a:schemeClr val="accent5"/>
            </a:solidFill>
            <a:ln w="9525" cap="flat">
              <a:noFill/>
              <a:prstDash val="solid"/>
              <a:miter/>
            </a:ln>
          </p:spPr>
          <p:txBody>
            <a:bodyPr rtlCol="0" anchor="ctr"/>
            <a:lstStyle/>
            <a:p>
              <a:endParaRPr lang="en-US" sz="2000">
                <a:solidFill>
                  <a:srgbClr val="000000"/>
                </a:solidFill>
              </a:endParaRPr>
            </a:p>
          </p:txBody>
        </p:sp>
        <p:sp>
          <p:nvSpPr>
            <p:cNvPr id="52" name="Freeform: Shape 51">
              <a:extLst>
                <a:ext uri="{FF2B5EF4-FFF2-40B4-BE49-F238E27FC236}">
                  <a16:creationId xmlns:a16="http://schemas.microsoft.com/office/drawing/2014/main" id="{062C4EBA-5097-49D7-95E2-CE91A5C6DDCF}"/>
                </a:ext>
              </a:extLst>
            </p:cNvPr>
            <p:cNvSpPr/>
            <p:nvPr/>
          </p:nvSpPr>
          <p:spPr>
            <a:xfrm>
              <a:off x="1302205" y="4271603"/>
              <a:ext cx="28575" cy="28575"/>
            </a:xfrm>
            <a:custGeom>
              <a:avLst/>
              <a:gdLst>
                <a:gd name="connsiteX0" fmla="*/ 0 w 28575"/>
                <a:gd name="connsiteY0" fmla="*/ 0 h 28575"/>
                <a:gd name="connsiteX1" fmla="*/ 28575 w 28575"/>
                <a:gd name="connsiteY1" fmla="*/ 0 h 28575"/>
                <a:gd name="connsiteX2" fmla="*/ 28575 w 28575"/>
                <a:gd name="connsiteY2" fmla="*/ 28575 h 28575"/>
                <a:gd name="connsiteX3" fmla="*/ 0 w 28575"/>
                <a:gd name="connsiteY3" fmla="*/ 28575 h 28575"/>
              </a:gdLst>
              <a:ahLst/>
              <a:cxnLst>
                <a:cxn ang="0">
                  <a:pos x="connsiteX0" y="connsiteY0"/>
                </a:cxn>
                <a:cxn ang="0">
                  <a:pos x="connsiteX1" y="connsiteY1"/>
                </a:cxn>
                <a:cxn ang="0">
                  <a:pos x="connsiteX2" y="connsiteY2"/>
                </a:cxn>
                <a:cxn ang="0">
                  <a:pos x="connsiteX3" y="connsiteY3"/>
                </a:cxn>
              </a:cxnLst>
              <a:rect l="l" t="t" r="r" b="b"/>
              <a:pathLst>
                <a:path w="28575" h="28575">
                  <a:moveTo>
                    <a:pt x="0" y="0"/>
                  </a:moveTo>
                  <a:lnTo>
                    <a:pt x="28575" y="0"/>
                  </a:lnTo>
                  <a:lnTo>
                    <a:pt x="28575" y="28575"/>
                  </a:lnTo>
                  <a:lnTo>
                    <a:pt x="0" y="28575"/>
                  </a:lnTo>
                  <a:close/>
                </a:path>
              </a:pathLst>
            </a:custGeom>
            <a:solidFill>
              <a:schemeClr val="accent5"/>
            </a:solidFill>
            <a:ln w="9525" cap="flat">
              <a:noFill/>
              <a:prstDash val="solid"/>
              <a:miter/>
            </a:ln>
          </p:spPr>
          <p:txBody>
            <a:bodyPr rtlCol="0" anchor="ctr"/>
            <a:lstStyle/>
            <a:p>
              <a:endParaRPr lang="en-US" sz="2000">
                <a:solidFill>
                  <a:srgbClr val="000000"/>
                </a:solidFill>
              </a:endParaRPr>
            </a:p>
          </p:txBody>
        </p:sp>
        <p:sp>
          <p:nvSpPr>
            <p:cNvPr id="53" name="Freeform: Shape 52">
              <a:extLst>
                <a:ext uri="{FF2B5EF4-FFF2-40B4-BE49-F238E27FC236}">
                  <a16:creationId xmlns:a16="http://schemas.microsoft.com/office/drawing/2014/main" id="{2E83A610-8882-4182-8E65-17DE549783EF}"/>
                </a:ext>
              </a:extLst>
            </p:cNvPr>
            <p:cNvSpPr/>
            <p:nvPr/>
          </p:nvSpPr>
          <p:spPr>
            <a:xfrm>
              <a:off x="1302205" y="4157303"/>
              <a:ext cx="28575" cy="28575"/>
            </a:xfrm>
            <a:custGeom>
              <a:avLst/>
              <a:gdLst>
                <a:gd name="connsiteX0" fmla="*/ 0 w 28575"/>
                <a:gd name="connsiteY0" fmla="*/ 0 h 28575"/>
                <a:gd name="connsiteX1" fmla="*/ 28575 w 28575"/>
                <a:gd name="connsiteY1" fmla="*/ 0 h 28575"/>
                <a:gd name="connsiteX2" fmla="*/ 28575 w 28575"/>
                <a:gd name="connsiteY2" fmla="*/ 28575 h 28575"/>
                <a:gd name="connsiteX3" fmla="*/ 0 w 28575"/>
                <a:gd name="connsiteY3" fmla="*/ 28575 h 28575"/>
              </a:gdLst>
              <a:ahLst/>
              <a:cxnLst>
                <a:cxn ang="0">
                  <a:pos x="connsiteX0" y="connsiteY0"/>
                </a:cxn>
                <a:cxn ang="0">
                  <a:pos x="connsiteX1" y="connsiteY1"/>
                </a:cxn>
                <a:cxn ang="0">
                  <a:pos x="connsiteX2" y="connsiteY2"/>
                </a:cxn>
                <a:cxn ang="0">
                  <a:pos x="connsiteX3" y="connsiteY3"/>
                </a:cxn>
              </a:cxnLst>
              <a:rect l="l" t="t" r="r" b="b"/>
              <a:pathLst>
                <a:path w="28575" h="28575">
                  <a:moveTo>
                    <a:pt x="0" y="0"/>
                  </a:moveTo>
                  <a:lnTo>
                    <a:pt x="28575" y="0"/>
                  </a:lnTo>
                  <a:lnTo>
                    <a:pt x="28575" y="28575"/>
                  </a:lnTo>
                  <a:lnTo>
                    <a:pt x="0" y="28575"/>
                  </a:lnTo>
                  <a:close/>
                </a:path>
              </a:pathLst>
            </a:custGeom>
            <a:solidFill>
              <a:schemeClr val="accent5"/>
            </a:solidFill>
            <a:ln w="9525" cap="flat">
              <a:noFill/>
              <a:prstDash val="solid"/>
              <a:miter/>
            </a:ln>
          </p:spPr>
          <p:txBody>
            <a:bodyPr rtlCol="0" anchor="ctr"/>
            <a:lstStyle/>
            <a:p>
              <a:endParaRPr lang="en-US" sz="2000">
                <a:solidFill>
                  <a:srgbClr val="000000"/>
                </a:solidFill>
              </a:endParaRPr>
            </a:p>
          </p:txBody>
        </p:sp>
        <p:sp>
          <p:nvSpPr>
            <p:cNvPr id="54" name="Freeform: Shape 53">
              <a:extLst>
                <a:ext uri="{FF2B5EF4-FFF2-40B4-BE49-F238E27FC236}">
                  <a16:creationId xmlns:a16="http://schemas.microsoft.com/office/drawing/2014/main" id="{E0CB444A-D354-4113-AE06-F0D1695E2CD5}"/>
                </a:ext>
              </a:extLst>
            </p:cNvPr>
            <p:cNvSpPr/>
            <p:nvPr/>
          </p:nvSpPr>
          <p:spPr>
            <a:xfrm>
              <a:off x="1302205" y="4100153"/>
              <a:ext cx="28575" cy="28575"/>
            </a:xfrm>
            <a:custGeom>
              <a:avLst/>
              <a:gdLst>
                <a:gd name="connsiteX0" fmla="*/ 0 w 28575"/>
                <a:gd name="connsiteY0" fmla="*/ 0 h 28575"/>
                <a:gd name="connsiteX1" fmla="*/ 28575 w 28575"/>
                <a:gd name="connsiteY1" fmla="*/ 0 h 28575"/>
                <a:gd name="connsiteX2" fmla="*/ 28575 w 28575"/>
                <a:gd name="connsiteY2" fmla="*/ 28575 h 28575"/>
                <a:gd name="connsiteX3" fmla="*/ 0 w 28575"/>
                <a:gd name="connsiteY3" fmla="*/ 28575 h 28575"/>
              </a:gdLst>
              <a:ahLst/>
              <a:cxnLst>
                <a:cxn ang="0">
                  <a:pos x="connsiteX0" y="connsiteY0"/>
                </a:cxn>
                <a:cxn ang="0">
                  <a:pos x="connsiteX1" y="connsiteY1"/>
                </a:cxn>
                <a:cxn ang="0">
                  <a:pos x="connsiteX2" y="connsiteY2"/>
                </a:cxn>
                <a:cxn ang="0">
                  <a:pos x="connsiteX3" y="connsiteY3"/>
                </a:cxn>
              </a:cxnLst>
              <a:rect l="l" t="t" r="r" b="b"/>
              <a:pathLst>
                <a:path w="28575" h="28575">
                  <a:moveTo>
                    <a:pt x="0" y="0"/>
                  </a:moveTo>
                  <a:lnTo>
                    <a:pt x="28575" y="0"/>
                  </a:lnTo>
                  <a:lnTo>
                    <a:pt x="28575" y="28575"/>
                  </a:lnTo>
                  <a:lnTo>
                    <a:pt x="0" y="28575"/>
                  </a:lnTo>
                  <a:close/>
                </a:path>
              </a:pathLst>
            </a:custGeom>
            <a:solidFill>
              <a:schemeClr val="accent5"/>
            </a:solidFill>
            <a:ln w="9525" cap="flat">
              <a:noFill/>
              <a:prstDash val="solid"/>
              <a:miter/>
            </a:ln>
          </p:spPr>
          <p:txBody>
            <a:bodyPr rtlCol="0" anchor="ctr"/>
            <a:lstStyle/>
            <a:p>
              <a:endParaRPr lang="en-US" sz="2000">
                <a:solidFill>
                  <a:srgbClr val="000000"/>
                </a:solidFill>
              </a:endParaRPr>
            </a:p>
          </p:txBody>
        </p:sp>
        <p:sp>
          <p:nvSpPr>
            <p:cNvPr id="55" name="Freeform: Shape 54">
              <a:extLst>
                <a:ext uri="{FF2B5EF4-FFF2-40B4-BE49-F238E27FC236}">
                  <a16:creationId xmlns:a16="http://schemas.microsoft.com/office/drawing/2014/main" id="{9E040E13-2BDF-40CC-B3D2-28A3219715B9}"/>
                </a:ext>
              </a:extLst>
            </p:cNvPr>
            <p:cNvSpPr/>
            <p:nvPr/>
          </p:nvSpPr>
          <p:spPr>
            <a:xfrm>
              <a:off x="1413647" y="4100153"/>
              <a:ext cx="27622" cy="28575"/>
            </a:xfrm>
            <a:custGeom>
              <a:avLst/>
              <a:gdLst>
                <a:gd name="connsiteX0" fmla="*/ 0 w 27622"/>
                <a:gd name="connsiteY0" fmla="*/ 0 h 28575"/>
                <a:gd name="connsiteX1" fmla="*/ 27622 w 27622"/>
                <a:gd name="connsiteY1" fmla="*/ 0 h 28575"/>
                <a:gd name="connsiteX2" fmla="*/ 27622 w 27622"/>
                <a:gd name="connsiteY2" fmla="*/ 28575 h 28575"/>
                <a:gd name="connsiteX3" fmla="*/ 0 w 27622"/>
                <a:gd name="connsiteY3" fmla="*/ 28575 h 28575"/>
              </a:gdLst>
              <a:ahLst/>
              <a:cxnLst>
                <a:cxn ang="0">
                  <a:pos x="connsiteX0" y="connsiteY0"/>
                </a:cxn>
                <a:cxn ang="0">
                  <a:pos x="connsiteX1" y="connsiteY1"/>
                </a:cxn>
                <a:cxn ang="0">
                  <a:pos x="connsiteX2" y="connsiteY2"/>
                </a:cxn>
                <a:cxn ang="0">
                  <a:pos x="connsiteX3" y="connsiteY3"/>
                </a:cxn>
              </a:cxnLst>
              <a:rect l="l" t="t" r="r" b="b"/>
              <a:pathLst>
                <a:path w="27622" h="28575">
                  <a:moveTo>
                    <a:pt x="0" y="0"/>
                  </a:moveTo>
                  <a:lnTo>
                    <a:pt x="27622" y="0"/>
                  </a:lnTo>
                  <a:lnTo>
                    <a:pt x="27622" y="28575"/>
                  </a:lnTo>
                  <a:lnTo>
                    <a:pt x="0" y="28575"/>
                  </a:lnTo>
                  <a:close/>
                </a:path>
              </a:pathLst>
            </a:custGeom>
            <a:solidFill>
              <a:schemeClr val="accent5"/>
            </a:solidFill>
            <a:ln w="9525" cap="flat">
              <a:noFill/>
              <a:prstDash val="solid"/>
              <a:miter/>
            </a:ln>
          </p:spPr>
          <p:txBody>
            <a:bodyPr rtlCol="0" anchor="ctr"/>
            <a:lstStyle/>
            <a:p>
              <a:endParaRPr lang="en-US" sz="2000">
                <a:solidFill>
                  <a:srgbClr val="000000"/>
                </a:solidFill>
              </a:endParaRPr>
            </a:p>
          </p:txBody>
        </p:sp>
        <p:sp>
          <p:nvSpPr>
            <p:cNvPr id="56" name="Freeform: Shape 55">
              <a:extLst>
                <a:ext uri="{FF2B5EF4-FFF2-40B4-BE49-F238E27FC236}">
                  <a16:creationId xmlns:a16="http://schemas.microsoft.com/office/drawing/2014/main" id="{40A45B67-3522-459B-ACB8-FD54CD6AB34D}"/>
                </a:ext>
              </a:extLst>
            </p:cNvPr>
            <p:cNvSpPr/>
            <p:nvPr/>
          </p:nvSpPr>
          <p:spPr>
            <a:xfrm>
              <a:off x="1467940" y="4100153"/>
              <a:ext cx="27622" cy="28575"/>
            </a:xfrm>
            <a:custGeom>
              <a:avLst/>
              <a:gdLst>
                <a:gd name="connsiteX0" fmla="*/ 0 w 27622"/>
                <a:gd name="connsiteY0" fmla="*/ 0 h 28575"/>
                <a:gd name="connsiteX1" fmla="*/ 27623 w 27622"/>
                <a:gd name="connsiteY1" fmla="*/ 0 h 28575"/>
                <a:gd name="connsiteX2" fmla="*/ 27623 w 27622"/>
                <a:gd name="connsiteY2" fmla="*/ 28575 h 28575"/>
                <a:gd name="connsiteX3" fmla="*/ 0 w 27622"/>
                <a:gd name="connsiteY3" fmla="*/ 28575 h 28575"/>
              </a:gdLst>
              <a:ahLst/>
              <a:cxnLst>
                <a:cxn ang="0">
                  <a:pos x="connsiteX0" y="connsiteY0"/>
                </a:cxn>
                <a:cxn ang="0">
                  <a:pos x="connsiteX1" y="connsiteY1"/>
                </a:cxn>
                <a:cxn ang="0">
                  <a:pos x="connsiteX2" y="connsiteY2"/>
                </a:cxn>
                <a:cxn ang="0">
                  <a:pos x="connsiteX3" y="connsiteY3"/>
                </a:cxn>
              </a:cxnLst>
              <a:rect l="l" t="t" r="r" b="b"/>
              <a:pathLst>
                <a:path w="27622" h="28575">
                  <a:moveTo>
                    <a:pt x="0" y="0"/>
                  </a:moveTo>
                  <a:lnTo>
                    <a:pt x="27623" y="0"/>
                  </a:lnTo>
                  <a:lnTo>
                    <a:pt x="27623" y="28575"/>
                  </a:lnTo>
                  <a:lnTo>
                    <a:pt x="0" y="28575"/>
                  </a:lnTo>
                  <a:close/>
                </a:path>
              </a:pathLst>
            </a:custGeom>
            <a:solidFill>
              <a:schemeClr val="accent5"/>
            </a:solidFill>
            <a:ln w="9525" cap="flat">
              <a:noFill/>
              <a:prstDash val="solid"/>
              <a:miter/>
            </a:ln>
          </p:spPr>
          <p:txBody>
            <a:bodyPr rtlCol="0" anchor="ctr"/>
            <a:lstStyle/>
            <a:p>
              <a:endParaRPr lang="en-US" sz="2000">
                <a:solidFill>
                  <a:srgbClr val="000000"/>
                </a:solidFill>
              </a:endParaRPr>
            </a:p>
          </p:txBody>
        </p:sp>
        <p:sp>
          <p:nvSpPr>
            <p:cNvPr id="57" name="Freeform: Shape 56">
              <a:extLst>
                <a:ext uri="{FF2B5EF4-FFF2-40B4-BE49-F238E27FC236}">
                  <a16:creationId xmlns:a16="http://schemas.microsoft.com/office/drawing/2014/main" id="{DC7BE122-7064-4662-A12C-C78B4956DB01}"/>
                </a:ext>
              </a:extLst>
            </p:cNvPr>
            <p:cNvSpPr/>
            <p:nvPr/>
          </p:nvSpPr>
          <p:spPr>
            <a:xfrm>
              <a:off x="1358402" y="4100153"/>
              <a:ext cx="27622" cy="28575"/>
            </a:xfrm>
            <a:custGeom>
              <a:avLst/>
              <a:gdLst>
                <a:gd name="connsiteX0" fmla="*/ 0 w 27622"/>
                <a:gd name="connsiteY0" fmla="*/ 0 h 28575"/>
                <a:gd name="connsiteX1" fmla="*/ 27623 w 27622"/>
                <a:gd name="connsiteY1" fmla="*/ 0 h 28575"/>
                <a:gd name="connsiteX2" fmla="*/ 27623 w 27622"/>
                <a:gd name="connsiteY2" fmla="*/ 28575 h 28575"/>
                <a:gd name="connsiteX3" fmla="*/ 0 w 27622"/>
                <a:gd name="connsiteY3" fmla="*/ 28575 h 28575"/>
              </a:gdLst>
              <a:ahLst/>
              <a:cxnLst>
                <a:cxn ang="0">
                  <a:pos x="connsiteX0" y="connsiteY0"/>
                </a:cxn>
                <a:cxn ang="0">
                  <a:pos x="connsiteX1" y="connsiteY1"/>
                </a:cxn>
                <a:cxn ang="0">
                  <a:pos x="connsiteX2" y="connsiteY2"/>
                </a:cxn>
                <a:cxn ang="0">
                  <a:pos x="connsiteX3" y="connsiteY3"/>
                </a:cxn>
              </a:cxnLst>
              <a:rect l="l" t="t" r="r" b="b"/>
              <a:pathLst>
                <a:path w="27622" h="28575">
                  <a:moveTo>
                    <a:pt x="0" y="0"/>
                  </a:moveTo>
                  <a:lnTo>
                    <a:pt x="27623" y="0"/>
                  </a:lnTo>
                  <a:lnTo>
                    <a:pt x="27623" y="28575"/>
                  </a:lnTo>
                  <a:lnTo>
                    <a:pt x="0" y="28575"/>
                  </a:lnTo>
                  <a:close/>
                </a:path>
              </a:pathLst>
            </a:custGeom>
            <a:solidFill>
              <a:schemeClr val="accent5"/>
            </a:solidFill>
            <a:ln w="9525" cap="flat">
              <a:noFill/>
              <a:prstDash val="solid"/>
              <a:miter/>
            </a:ln>
          </p:spPr>
          <p:txBody>
            <a:bodyPr rtlCol="0" anchor="ctr"/>
            <a:lstStyle/>
            <a:p>
              <a:endParaRPr lang="en-US" sz="2000">
                <a:solidFill>
                  <a:srgbClr val="000000"/>
                </a:solidFill>
              </a:endParaRPr>
            </a:p>
          </p:txBody>
        </p:sp>
        <p:sp>
          <p:nvSpPr>
            <p:cNvPr id="58" name="Freeform: Shape 57">
              <a:extLst>
                <a:ext uri="{FF2B5EF4-FFF2-40B4-BE49-F238E27FC236}">
                  <a16:creationId xmlns:a16="http://schemas.microsoft.com/office/drawing/2014/main" id="{A3494F8A-8F66-4D34-82CF-7CB8C30093D9}"/>
                </a:ext>
              </a:extLst>
            </p:cNvPr>
            <p:cNvSpPr/>
            <p:nvPr/>
          </p:nvSpPr>
          <p:spPr>
            <a:xfrm>
              <a:off x="1521280" y="4100153"/>
              <a:ext cx="28575" cy="28575"/>
            </a:xfrm>
            <a:custGeom>
              <a:avLst/>
              <a:gdLst>
                <a:gd name="connsiteX0" fmla="*/ 0 w 28575"/>
                <a:gd name="connsiteY0" fmla="*/ 0 h 28575"/>
                <a:gd name="connsiteX1" fmla="*/ 28575 w 28575"/>
                <a:gd name="connsiteY1" fmla="*/ 0 h 28575"/>
                <a:gd name="connsiteX2" fmla="*/ 28575 w 28575"/>
                <a:gd name="connsiteY2" fmla="*/ 28575 h 28575"/>
                <a:gd name="connsiteX3" fmla="*/ 0 w 28575"/>
                <a:gd name="connsiteY3" fmla="*/ 28575 h 28575"/>
              </a:gdLst>
              <a:ahLst/>
              <a:cxnLst>
                <a:cxn ang="0">
                  <a:pos x="connsiteX0" y="connsiteY0"/>
                </a:cxn>
                <a:cxn ang="0">
                  <a:pos x="connsiteX1" y="connsiteY1"/>
                </a:cxn>
                <a:cxn ang="0">
                  <a:pos x="connsiteX2" y="connsiteY2"/>
                </a:cxn>
                <a:cxn ang="0">
                  <a:pos x="connsiteX3" y="connsiteY3"/>
                </a:cxn>
              </a:cxnLst>
              <a:rect l="l" t="t" r="r" b="b"/>
              <a:pathLst>
                <a:path w="28575" h="28575">
                  <a:moveTo>
                    <a:pt x="0" y="0"/>
                  </a:moveTo>
                  <a:lnTo>
                    <a:pt x="28575" y="0"/>
                  </a:lnTo>
                  <a:lnTo>
                    <a:pt x="28575" y="28575"/>
                  </a:lnTo>
                  <a:lnTo>
                    <a:pt x="0" y="28575"/>
                  </a:lnTo>
                  <a:close/>
                </a:path>
              </a:pathLst>
            </a:custGeom>
            <a:solidFill>
              <a:schemeClr val="accent5"/>
            </a:solidFill>
            <a:ln w="9525" cap="flat">
              <a:noFill/>
              <a:prstDash val="solid"/>
              <a:miter/>
            </a:ln>
          </p:spPr>
          <p:txBody>
            <a:bodyPr rtlCol="0" anchor="ctr"/>
            <a:lstStyle/>
            <a:p>
              <a:endParaRPr lang="en-US" sz="2000">
                <a:solidFill>
                  <a:srgbClr val="000000"/>
                </a:solidFill>
              </a:endParaRPr>
            </a:p>
          </p:txBody>
        </p:sp>
        <p:sp>
          <p:nvSpPr>
            <p:cNvPr id="59" name="Freeform: Shape 58">
              <a:extLst>
                <a:ext uri="{FF2B5EF4-FFF2-40B4-BE49-F238E27FC236}">
                  <a16:creationId xmlns:a16="http://schemas.microsoft.com/office/drawing/2014/main" id="{EE2F2F00-5E2C-42CB-8F28-2B43F1161DCD}"/>
                </a:ext>
              </a:extLst>
            </p:cNvPr>
            <p:cNvSpPr/>
            <p:nvPr/>
          </p:nvSpPr>
          <p:spPr>
            <a:xfrm>
              <a:off x="1521280" y="4157303"/>
              <a:ext cx="28575" cy="28575"/>
            </a:xfrm>
            <a:custGeom>
              <a:avLst/>
              <a:gdLst>
                <a:gd name="connsiteX0" fmla="*/ 0 w 28575"/>
                <a:gd name="connsiteY0" fmla="*/ 0 h 28575"/>
                <a:gd name="connsiteX1" fmla="*/ 28575 w 28575"/>
                <a:gd name="connsiteY1" fmla="*/ 0 h 28575"/>
                <a:gd name="connsiteX2" fmla="*/ 28575 w 28575"/>
                <a:gd name="connsiteY2" fmla="*/ 28575 h 28575"/>
                <a:gd name="connsiteX3" fmla="*/ 0 w 28575"/>
                <a:gd name="connsiteY3" fmla="*/ 28575 h 28575"/>
              </a:gdLst>
              <a:ahLst/>
              <a:cxnLst>
                <a:cxn ang="0">
                  <a:pos x="connsiteX0" y="connsiteY0"/>
                </a:cxn>
                <a:cxn ang="0">
                  <a:pos x="connsiteX1" y="connsiteY1"/>
                </a:cxn>
                <a:cxn ang="0">
                  <a:pos x="connsiteX2" y="connsiteY2"/>
                </a:cxn>
                <a:cxn ang="0">
                  <a:pos x="connsiteX3" y="connsiteY3"/>
                </a:cxn>
              </a:cxnLst>
              <a:rect l="l" t="t" r="r" b="b"/>
              <a:pathLst>
                <a:path w="28575" h="28575">
                  <a:moveTo>
                    <a:pt x="0" y="0"/>
                  </a:moveTo>
                  <a:lnTo>
                    <a:pt x="28575" y="0"/>
                  </a:lnTo>
                  <a:lnTo>
                    <a:pt x="28575" y="28575"/>
                  </a:lnTo>
                  <a:lnTo>
                    <a:pt x="0" y="28575"/>
                  </a:lnTo>
                  <a:close/>
                </a:path>
              </a:pathLst>
            </a:custGeom>
            <a:solidFill>
              <a:schemeClr val="accent5"/>
            </a:solidFill>
            <a:ln w="9525" cap="flat">
              <a:noFill/>
              <a:prstDash val="solid"/>
              <a:miter/>
            </a:ln>
          </p:spPr>
          <p:txBody>
            <a:bodyPr rtlCol="0" anchor="ctr"/>
            <a:lstStyle/>
            <a:p>
              <a:endParaRPr lang="en-US" sz="2000">
                <a:solidFill>
                  <a:srgbClr val="000000"/>
                </a:solidFill>
              </a:endParaRPr>
            </a:p>
          </p:txBody>
        </p:sp>
        <p:sp>
          <p:nvSpPr>
            <p:cNvPr id="60" name="Freeform: Shape 59">
              <a:extLst>
                <a:ext uri="{FF2B5EF4-FFF2-40B4-BE49-F238E27FC236}">
                  <a16:creationId xmlns:a16="http://schemas.microsoft.com/office/drawing/2014/main" id="{02DD747F-F453-408E-AB52-15B311962497}"/>
                </a:ext>
              </a:extLst>
            </p:cNvPr>
            <p:cNvSpPr/>
            <p:nvPr/>
          </p:nvSpPr>
          <p:spPr>
            <a:xfrm>
              <a:off x="1521280" y="4214453"/>
              <a:ext cx="28575" cy="28575"/>
            </a:xfrm>
            <a:custGeom>
              <a:avLst/>
              <a:gdLst>
                <a:gd name="connsiteX0" fmla="*/ 0 w 28575"/>
                <a:gd name="connsiteY0" fmla="*/ 0 h 28575"/>
                <a:gd name="connsiteX1" fmla="*/ 28575 w 28575"/>
                <a:gd name="connsiteY1" fmla="*/ 0 h 28575"/>
                <a:gd name="connsiteX2" fmla="*/ 28575 w 28575"/>
                <a:gd name="connsiteY2" fmla="*/ 28575 h 28575"/>
                <a:gd name="connsiteX3" fmla="*/ 0 w 28575"/>
                <a:gd name="connsiteY3" fmla="*/ 28575 h 28575"/>
              </a:gdLst>
              <a:ahLst/>
              <a:cxnLst>
                <a:cxn ang="0">
                  <a:pos x="connsiteX0" y="connsiteY0"/>
                </a:cxn>
                <a:cxn ang="0">
                  <a:pos x="connsiteX1" y="connsiteY1"/>
                </a:cxn>
                <a:cxn ang="0">
                  <a:pos x="connsiteX2" y="connsiteY2"/>
                </a:cxn>
                <a:cxn ang="0">
                  <a:pos x="connsiteX3" y="connsiteY3"/>
                </a:cxn>
              </a:cxnLst>
              <a:rect l="l" t="t" r="r" b="b"/>
              <a:pathLst>
                <a:path w="28575" h="28575">
                  <a:moveTo>
                    <a:pt x="0" y="0"/>
                  </a:moveTo>
                  <a:lnTo>
                    <a:pt x="28575" y="0"/>
                  </a:lnTo>
                  <a:lnTo>
                    <a:pt x="28575" y="28575"/>
                  </a:lnTo>
                  <a:lnTo>
                    <a:pt x="0" y="28575"/>
                  </a:lnTo>
                  <a:close/>
                </a:path>
              </a:pathLst>
            </a:custGeom>
            <a:solidFill>
              <a:schemeClr val="accent5"/>
            </a:solidFill>
            <a:ln w="9525" cap="flat">
              <a:noFill/>
              <a:prstDash val="solid"/>
              <a:miter/>
            </a:ln>
          </p:spPr>
          <p:txBody>
            <a:bodyPr rtlCol="0" anchor="ctr"/>
            <a:lstStyle/>
            <a:p>
              <a:endParaRPr lang="en-US" sz="2000">
                <a:solidFill>
                  <a:srgbClr val="000000"/>
                </a:solidFill>
              </a:endParaRPr>
            </a:p>
          </p:txBody>
        </p:sp>
        <p:sp>
          <p:nvSpPr>
            <p:cNvPr id="61" name="Freeform: Shape 60">
              <a:extLst>
                <a:ext uri="{FF2B5EF4-FFF2-40B4-BE49-F238E27FC236}">
                  <a16:creationId xmlns:a16="http://schemas.microsoft.com/office/drawing/2014/main" id="{A22C4872-EBDA-45E2-86AE-9B43A4DC75EB}"/>
                </a:ext>
              </a:extLst>
            </p:cNvPr>
            <p:cNvSpPr/>
            <p:nvPr/>
          </p:nvSpPr>
          <p:spPr>
            <a:xfrm>
              <a:off x="1521280" y="4271603"/>
              <a:ext cx="28575" cy="28575"/>
            </a:xfrm>
            <a:custGeom>
              <a:avLst/>
              <a:gdLst>
                <a:gd name="connsiteX0" fmla="*/ 0 w 28575"/>
                <a:gd name="connsiteY0" fmla="*/ 0 h 28575"/>
                <a:gd name="connsiteX1" fmla="*/ 28575 w 28575"/>
                <a:gd name="connsiteY1" fmla="*/ 0 h 28575"/>
                <a:gd name="connsiteX2" fmla="*/ 28575 w 28575"/>
                <a:gd name="connsiteY2" fmla="*/ 28575 h 28575"/>
                <a:gd name="connsiteX3" fmla="*/ 0 w 28575"/>
                <a:gd name="connsiteY3" fmla="*/ 28575 h 28575"/>
              </a:gdLst>
              <a:ahLst/>
              <a:cxnLst>
                <a:cxn ang="0">
                  <a:pos x="connsiteX0" y="connsiteY0"/>
                </a:cxn>
                <a:cxn ang="0">
                  <a:pos x="connsiteX1" y="connsiteY1"/>
                </a:cxn>
                <a:cxn ang="0">
                  <a:pos x="connsiteX2" y="connsiteY2"/>
                </a:cxn>
                <a:cxn ang="0">
                  <a:pos x="connsiteX3" y="connsiteY3"/>
                </a:cxn>
              </a:cxnLst>
              <a:rect l="l" t="t" r="r" b="b"/>
              <a:pathLst>
                <a:path w="28575" h="28575">
                  <a:moveTo>
                    <a:pt x="0" y="0"/>
                  </a:moveTo>
                  <a:lnTo>
                    <a:pt x="28575" y="0"/>
                  </a:lnTo>
                  <a:lnTo>
                    <a:pt x="28575" y="28575"/>
                  </a:lnTo>
                  <a:lnTo>
                    <a:pt x="0" y="28575"/>
                  </a:lnTo>
                  <a:close/>
                </a:path>
              </a:pathLst>
            </a:custGeom>
            <a:solidFill>
              <a:schemeClr val="accent5"/>
            </a:solidFill>
            <a:ln w="9525" cap="flat">
              <a:noFill/>
              <a:prstDash val="solid"/>
              <a:miter/>
            </a:ln>
          </p:spPr>
          <p:txBody>
            <a:bodyPr rtlCol="0" anchor="ctr"/>
            <a:lstStyle/>
            <a:p>
              <a:endParaRPr lang="en-US" sz="2000">
                <a:solidFill>
                  <a:srgbClr val="000000"/>
                </a:solidFill>
              </a:endParaRPr>
            </a:p>
          </p:txBody>
        </p:sp>
        <p:sp>
          <p:nvSpPr>
            <p:cNvPr id="62" name="Freeform: Shape 61">
              <a:extLst>
                <a:ext uri="{FF2B5EF4-FFF2-40B4-BE49-F238E27FC236}">
                  <a16:creationId xmlns:a16="http://schemas.microsoft.com/office/drawing/2014/main" id="{26A661D3-D356-442B-8945-1CA634978C34}"/>
                </a:ext>
              </a:extLst>
            </p:cNvPr>
            <p:cNvSpPr/>
            <p:nvPr/>
          </p:nvSpPr>
          <p:spPr>
            <a:xfrm>
              <a:off x="1284107" y="4481153"/>
              <a:ext cx="123825" cy="124777"/>
            </a:xfrm>
            <a:custGeom>
              <a:avLst/>
              <a:gdLst>
                <a:gd name="connsiteX0" fmla="*/ 37148 w 123825"/>
                <a:gd name="connsiteY0" fmla="*/ 119063 h 124777"/>
                <a:gd name="connsiteX1" fmla="*/ 41910 w 123825"/>
                <a:gd name="connsiteY1" fmla="*/ 121920 h 124777"/>
                <a:gd name="connsiteX2" fmla="*/ 44768 w 123825"/>
                <a:gd name="connsiteY2" fmla="*/ 119063 h 124777"/>
                <a:gd name="connsiteX3" fmla="*/ 59055 w 123825"/>
                <a:gd name="connsiteY3" fmla="*/ 80010 h 124777"/>
                <a:gd name="connsiteX4" fmla="*/ 103823 w 123825"/>
                <a:gd name="connsiteY4" fmla="*/ 124777 h 124777"/>
                <a:gd name="connsiteX5" fmla="*/ 123825 w 123825"/>
                <a:gd name="connsiteY5" fmla="*/ 104775 h 124777"/>
                <a:gd name="connsiteX6" fmla="*/ 79058 w 123825"/>
                <a:gd name="connsiteY6" fmla="*/ 60007 h 124777"/>
                <a:gd name="connsiteX7" fmla="*/ 118110 w 123825"/>
                <a:gd name="connsiteY7" fmla="*/ 45720 h 124777"/>
                <a:gd name="connsiteX8" fmla="*/ 120968 w 123825"/>
                <a:gd name="connsiteY8" fmla="*/ 40957 h 124777"/>
                <a:gd name="connsiteX9" fmla="*/ 118110 w 123825"/>
                <a:gd name="connsiteY9" fmla="*/ 38100 h 124777"/>
                <a:gd name="connsiteX10" fmla="*/ 4763 w 123825"/>
                <a:gd name="connsiteY10" fmla="*/ 0 h 124777"/>
                <a:gd name="connsiteX11" fmla="*/ 3810 w 123825"/>
                <a:gd name="connsiteY11" fmla="*/ 0 h 124777"/>
                <a:gd name="connsiteX12" fmla="*/ 3810 w 123825"/>
                <a:gd name="connsiteY12" fmla="*/ 0 h 124777"/>
                <a:gd name="connsiteX13" fmla="*/ 0 w 123825"/>
                <a:gd name="connsiteY13" fmla="*/ 3810 h 124777"/>
                <a:gd name="connsiteX14" fmla="*/ 0 w 123825"/>
                <a:gd name="connsiteY14" fmla="*/ 4763 h 124777"/>
                <a:gd name="connsiteX15" fmla="*/ 37148 w 123825"/>
                <a:gd name="connsiteY15" fmla="*/ 119063 h 124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3825" h="124777">
                  <a:moveTo>
                    <a:pt x="37148" y="119063"/>
                  </a:moveTo>
                  <a:cubicBezTo>
                    <a:pt x="38100" y="120968"/>
                    <a:pt x="40005" y="121920"/>
                    <a:pt x="41910" y="121920"/>
                  </a:cubicBezTo>
                  <a:cubicBezTo>
                    <a:pt x="42863" y="121920"/>
                    <a:pt x="43815" y="120968"/>
                    <a:pt x="44768" y="119063"/>
                  </a:cubicBezTo>
                  <a:lnTo>
                    <a:pt x="59055" y="80010"/>
                  </a:lnTo>
                  <a:lnTo>
                    <a:pt x="103823" y="124777"/>
                  </a:lnTo>
                  <a:lnTo>
                    <a:pt x="123825" y="104775"/>
                  </a:lnTo>
                  <a:lnTo>
                    <a:pt x="79058" y="60007"/>
                  </a:lnTo>
                  <a:lnTo>
                    <a:pt x="118110" y="45720"/>
                  </a:lnTo>
                  <a:cubicBezTo>
                    <a:pt x="120015" y="44768"/>
                    <a:pt x="120968" y="42863"/>
                    <a:pt x="120968" y="40957"/>
                  </a:cubicBezTo>
                  <a:cubicBezTo>
                    <a:pt x="120968" y="40005"/>
                    <a:pt x="120015" y="39052"/>
                    <a:pt x="118110" y="38100"/>
                  </a:cubicBezTo>
                  <a:lnTo>
                    <a:pt x="4763" y="0"/>
                  </a:lnTo>
                  <a:cubicBezTo>
                    <a:pt x="4763" y="0"/>
                    <a:pt x="3810" y="0"/>
                    <a:pt x="3810" y="0"/>
                  </a:cubicBezTo>
                  <a:lnTo>
                    <a:pt x="3810" y="0"/>
                  </a:lnTo>
                  <a:cubicBezTo>
                    <a:pt x="1905" y="0"/>
                    <a:pt x="0" y="1905"/>
                    <a:pt x="0" y="3810"/>
                  </a:cubicBezTo>
                  <a:cubicBezTo>
                    <a:pt x="0" y="3810"/>
                    <a:pt x="0" y="4763"/>
                    <a:pt x="0" y="4763"/>
                  </a:cubicBezTo>
                  <a:lnTo>
                    <a:pt x="37148" y="119063"/>
                  </a:lnTo>
                  <a:close/>
                </a:path>
              </a:pathLst>
            </a:custGeom>
            <a:solidFill>
              <a:schemeClr val="accent5"/>
            </a:solidFill>
            <a:ln w="9525" cap="flat">
              <a:noFill/>
              <a:prstDash val="solid"/>
              <a:miter/>
            </a:ln>
          </p:spPr>
          <p:txBody>
            <a:bodyPr rtlCol="0" anchor="ctr"/>
            <a:lstStyle/>
            <a:p>
              <a:endParaRPr lang="en-US" sz="2000">
                <a:solidFill>
                  <a:srgbClr val="000000"/>
                </a:solidFill>
              </a:endParaRPr>
            </a:p>
          </p:txBody>
        </p:sp>
        <p:sp>
          <p:nvSpPr>
            <p:cNvPr id="63" name="Freeform: Shape 62">
              <a:extLst>
                <a:ext uri="{FF2B5EF4-FFF2-40B4-BE49-F238E27FC236}">
                  <a16:creationId xmlns:a16="http://schemas.microsoft.com/office/drawing/2014/main" id="{92CEF967-8E65-478C-9BC3-E95C1D512768}"/>
                </a:ext>
              </a:extLst>
            </p:cNvPr>
            <p:cNvSpPr/>
            <p:nvPr/>
          </p:nvSpPr>
          <p:spPr>
            <a:xfrm>
              <a:off x="673555" y="4252553"/>
              <a:ext cx="257175" cy="200025"/>
            </a:xfrm>
            <a:custGeom>
              <a:avLst/>
              <a:gdLst>
                <a:gd name="connsiteX0" fmla="*/ 257175 w 257175"/>
                <a:gd name="connsiteY0" fmla="*/ 0 h 200025"/>
                <a:gd name="connsiteX1" fmla="*/ 0 w 257175"/>
                <a:gd name="connsiteY1" fmla="*/ 0 h 200025"/>
                <a:gd name="connsiteX2" fmla="*/ 0 w 257175"/>
                <a:gd name="connsiteY2" fmla="*/ 200025 h 200025"/>
                <a:gd name="connsiteX3" fmla="*/ 257175 w 257175"/>
                <a:gd name="connsiteY3" fmla="*/ 200025 h 200025"/>
                <a:gd name="connsiteX4" fmla="*/ 257175 w 257175"/>
                <a:gd name="connsiteY4" fmla="*/ 0 h 200025"/>
                <a:gd name="connsiteX5" fmla="*/ 228600 w 257175"/>
                <a:gd name="connsiteY5" fmla="*/ 171450 h 200025"/>
                <a:gd name="connsiteX6" fmla="*/ 28575 w 257175"/>
                <a:gd name="connsiteY6" fmla="*/ 171450 h 200025"/>
                <a:gd name="connsiteX7" fmla="*/ 28575 w 257175"/>
                <a:gd name="connsiteY7" fmla="*/ 28575 h 200025"/>
                <a:gd name="connsiteX8" fmla="*/ 228600 w 257175"/>
                <a:gd name="connsiteY8" fmla="*/ 28575 h 200025"/>
                <a:gd name="connsiteX9" fmla="*/ 228600 w 257175"/>
                <a:gd name="connsiteY9" fmla="*/ 171450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7175" h="200025">
                  <a:moveTo>
                    <a:pt x="257175" y="0"/>
                  </a:moveTo>
                  <a:lnTo>
                    <a:pt x="0" y="0"/>
                  </a:lnTo>
                  <a:lnTo>
                    <a:pt x="0" y="200025"/>
                  </a:lnTo>
                  <a:lnTo>
                    <a:pt x="257175" y="200025"/>
                  </a:lnTo>
                  <a:lnTo>
                    <a:pt x="257175" y="0"/>
                  </a:lnTo>
                  <a:close/>
                  <a:moveTo>
                    <a:pt x="228600" y="171450"/>
                  </a:moveTo>
                  <a:lnTo>
                    <a:pt x="28575" y="171450"/>
                  </a:lnTo>
                  <a:lnTo>
                    <a:pt x="28575" y="28575"/>
                  </a:lnTo>
                  <a:lnTo>
                    <a:pt x="228600" y="28575"/>
                  </a:lnTo>
                  <a:lnTo>
                    <a:pt x="228600" y="171450"/>
                  </a:lnTo>
                  <a:close/>
                </a:path>
              </a:pathLst>
            </a:custGeom>
            <a:solidFill>
              <a:schemeClr val="accent5"/>
            </a:solidFill>
            <a:ln w="9525" cap="flat">
              <a:noFill/>
              <a:prstDash val="solid"/>
              <a:miter/>
            </a:ln>
          </p:spPr>
          <p:txBody>
            <a:bodyPr rtlCol="0" anchor="ctr"/>
            <a:lstStyle/>
            <a:p>
              <a:endParaRPr lang="en-US" sz="2000">
                <a:solidFill>
                  <a:srgbClr val="000000"/>
                </a:solidFill>
              </a:endParaRPr>
            </a:p>
          </p:txBody>
        </p:sp>
        <p:sp>
          <p:nvSpPr>
            <p:cNvPr id="64" name="Freeform: Shape 63">
              <a:extLst>
                <a:ext uri="{FF2B5EF4-FFF2-40B4-BE49-F238E27FC236}">
                  <a16:creationId xmlns:a16="http://schemas.microsoft.com/office/drawing/2014/main" id="{581144F6-1ECB-4B45-B0F9-E22F3E4EA51C}"/>
                </a:ext>
              </a:extLst>
            </p:cNvPr>
            <p:cNvSpPr/>
            <p:nvPr/>
          </p:nvSpPr>
          <p:spPr>
            <a:xfrm>
              <a:off x="740230" y="4304940"/>
              <a:ext cx="114300" cy="28575"/>
            </a:xfrm>
            <a:custGeom>
              <a:avLst/>
              <a:gdLst>
                <a:gd name="connsiteX0" fmla="*/ 0 w 114300"/>
                <a:gd name="connsiteY0" fmla="*/ 0 h 28575"/>
                <a:gd name="connsiteX1" fmla="*/ 114300 w 114300"/>
                <a:gd name="connsiteY1" fmla="*/ 0 h 28575"/>
                <a:gd name="connsiteX2" fmla="*/ 114300 w 114300"/>
                <a:gd name="connsiteY2" fmla="*/ 28575 h 28575"/>
                <a:gd name="connsiteX3" fmla="*/ 0 w 114300"/>
                <a:gd name="connsiteY3" fmla="*/ 28575 h 28575"/>
              </a:gdLst>
              <a:ahLst/>
              <a:cxnLst>
                <a:cxn ang="0">
                  <a:pos x="connsiteX0" y="connsiteY0"/>
                </a:cxn>
                <a:cxn ang="0">
                  <a:pos x="connsiteX1" y="connsiteY1"/>
                </a:cxn>
                <a:cxn ang="0">
                  <a:pos x="connsiteX2" y="connsiteY2"/>
                </a:cxn>
                <a:cxn ang="0">
                  <a:pos x="connsiteX3" y="connsiteY3"/>
                </a:cxn>
              </a:cxnLst>
              <a:rect l="l" t="t" r="r" b="b"/>
              <a:pathLst>
                <a:path w="114300" h="28575">
                  <a:moveTo>
                    <a:pt x="0" y="0"/>
                  </a:moveTo>
                  <a:lnTo>
                    <a:pt x="114300" y="0"/>
                  </a:lnTo>
                  <a:lnTo>
                    <a:pt x="114300" y="28575"/>
                  </a:lnTo>
                  <a:lnTo>
                    <a:pt x="0" y="28575"/>
                  </a:lnTo>
                  <a:close/>
                </a:path>
              </a:pathLst>
            </a:custGeom>
            <a:solidFill>
              <a:schemeClr val="accent5"/>
            </a:solidFill>
            <a:ln w="9525" cap="flat">
              <a:noFill/>
              <a:prstDash val="solid"/>
              <a:miter/>
            </a:ln>
          </p:spPr>
          <p:txBody>
            <a:bodyPr rtlCol="0" anchor="ctr"/>
            <a:lstStyle/>
            <a:p>
              <a:endParaRPr lang="en-US" sz="2000">
                <a:solidFill>
                  <a:srgbClr val="000000"/>
                </a:solidFill>
              </a:endParaRPr>
            </a:p>
          </p:txBody>
        </p:sp>
        <p:sp>
          <p:nvSpPr>
            <p:cNvPr id="65" name="Freeform: Shape 64">
              <a:extLst>
                <a:ext uri="{FF2B5EF4-FFF2-40B4-BE49-F238E27FC236}">
                  <a16:creationId xmlns:a16="http://schemas.microsoft.com/office/drawing/2014/main" id="{D4718485-C415-452F-8AA0-8CD1FFCB4292}"/>
                </a:ext>
              </a:extLst>
            </p:cNvPr>
            <p:cNvSpPr/>
            <p:nvPr/>
          </p:nvSpPr>
          <p:spPr>
            <a:xfrm>
              <a:off x="740230" y="4362090"/>
              <a:ext cx="76200" cy="28575"/>
            </a:xfrm>
            <a:custGeom>
              <a:avLst/>
              <a:gdLst>
                <a:gd name="connsiteX0" fmla="*/ 0 w 76200"/>
                <a:gd name="connsiteY0" fmla="*/ 0 h 28575"/>
                <a:gd name="connsiteX1" fmla="*/ 76200 w 76200"/>
                <a:gd name="connsiteY1" fmla="*/ 0 h 28575"/>
                <a:gd name="connsiteX2" fmla="*/ 76200 w 76200"/>
                <a:gd name="connsiteY2" fmla="*/ 28575 h 28575"/>
                <a:gd name="connsiteX3" fmla="*/ 0 w 76200"/>
                <a:gd name="connsiteY3" fmla="*/ 28575 h 28575"/>
              </a:gdLst>
              <a:ahLst/>
              <a:cxnLst>
                <a:cxn ang="0">
                  <a:pos x="connsiteX0" y="connsiteY0"/>
                </a:cxn>
                <a:cxn ang="0">
                  <a:pos x="connsiteX1" y="connsiteY1"/>
                </a:cxn>
                <a:cxn ang="0">
                  <a:pos x="connsiteX2" y="connsiteY2"/>
                </a:cxn>
                <a:cxn ang="0">
                  <a:pos x="connsiteX3" y="connsiteY3"/>
                </a:cxn>
              </a:cxnLst>
              <a:rect l="l" t="t" r="r" b="b"/>
              <a:pathLst>
                <a:path w="76200" h="28575">
                  <a:moveTo>
                    <a:pt x="0" y="0"/>
                  </a:moveTo>
                  <a:lnTo>
                    <a:pt x="76200" y="0"/>
                  </a:lnTo>
                  <a:lnTo>
                    <a:pt x="76200" y="28575"/>
                  </a:lnTo>
                  <a:lnTo>
                    <a:pt x="0" y="28575"/>
                  </a:lnTo>
                  <a:close/>
                </a:path>
              </a:pathLst>
            </a:custGeom>
            <a:solidFill>
              <a:schemeClr val="accent5"/>
            </a:solidFill>
            <a:ln w="9525" cap="flat">
              <a:noFill/>
              <a:prstDash val="solid"/>
              <a:miter/>
            </a:ln>
          </p:spPr>
          <p:txBody>
            <a:bodyPr rtlCol="0" anchor="ctr"/>
            <a:lstStyle/>
            <a:p>
              <a:endParaRPr lang="en-US" sz="2000">
                <a:solidFill>
                  <a:srgbClr val="000000"/>
                </a:solidFill>
              </a:endParaRPr>
            </a:p>
          </p:txBody>
        </p:sp>
        <p:sp>
          <p:nvSpPr>
            <p:cNvPr id="66" name="Freeform: Shape 65">
              <a:extLst>
                <a:ext uri="{FF2B5EF4-FFF2-40B4-BE49-F238E27FC236}">
                  <a16:creationId xmlns:a16="http://schemas.microsoft.com/office/drawing/2014/main" id="{9C5C25C5-BA2D-493B-8A3E-2EABEA7EEACE}"/>
                </a:ext>
              </a:extLst>
            </p:cNvPr>
            <p:cNvSpPr/>
            <p:nvPr/>
          </p:nvSpPr>
          <p:spPr>
            <a:xfrm>
              <a:off x="1349830" y="4166828"/>
              <a:ext cx="152400" cy="142875"/>
            </a:xfrm>
            <a:custGeom>
              <a:avLst/>
              <a:gdLst>
                <a:gd name="connsiteX0" fmla="*/ 114300 w 152400"/>
                <a:gd name="connsiteY0" fmla="*/ 0 h 142875"/>
                <a:gd name="connsiteX1" fmla="*/ 0 w 152400"/>
                <a:gd name="connsiteY1" fmla="*/ 0 h 142875"/>
                <a:gd name="connsiteX2" fmla="*/ 0 w 152400"/>
                <a:gd name="connsiteY2" fmla="*/ 57150 h 142875"/>
                <a:gd name="connsiteX3" fmla="*/ 95250 w 152400"/>
                <a:gd name="connsiteY3" fmla="*/ 57150 h 142875"/>
                <a:gd name="connsiteX4" fmla="*/ 95250 w 152400"/>
                <a:gd name="connsiteY4" fmla="*/ 142875 h 142875"/>
                <a:gd name="connsiteX5" fmla="*/ 152400 w 152400"/>
                <a:gd name="connsiteY5" fmla="*/ 142875 h 142875"/>
                <a:gd name="connsiteX6" fmla="*/ 152400 w 152400"/>
                <a:gd name="connsiteY6" fmla="*/ 38100 h 142875"/>
                <a:gd name="connsiteX7" fmla="*/ 114300 w 152400"/>
                <a:gd name="connsiteY7" fmla="*/ 0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2400" h="142875">
                  <a:moveTo>
                    <a:pt x="114300" y="0"/>
                  </a:moveTo>
                  <a:lnTo>
                    <a:pt x="0" y="0"/>
                  </a:lnTo>
                  <a:lnTo>
                    <a:pt x="0" y="57150"/>
                  </a:lnTo>
                  <a:lnTo>
                    <a:pt x="95250" y="57150"/>
                  </a:lnTo>
                  <a:lnTo>
                    <a:pt x="95250" y="142875"/>
                  </a:lnTo>
                  <a:lnTo>
                    <a:pt x="152400" y="142875"/>
                  </a:lnTo>
                  <a:lnTo>
                    <a:pt x="152400" y="38100"/>
                  </a:lnTo>
                  <a:cubicBezTo>
                    <a:pt x="152400" y="17145"/>
                    <a:pt x="135255" y="0"/>
                    <a:pt x="114300" y="0"/>
                  </a:cubicBezTo>
                  <a:close/>
                </a:path>
              </a:pathLst>
            </a:custGeom>
            <a:solidFill>
              <a:schemeClr val="accent4"/>
            </a:solidFill>
            <a:ln w="9525" cap="flat">
              <a:noFill/>
              <a:prstDash val="solid"/>
              <a:miter/>
            </a:ln>
          </p:spPr>
          <p:txBody>
            <a:bodyPr rtlCol="0" anchor="ctr"/>
            <a:lstStyle/>
            <a:p>
              <a:endParaRPr lang="en-US" sz="2000">
                <a:solidFill>
                  <a:srgbClr val="000000"/>
                </a:solidFill>
              </a:endParaRPr>
            </a:p>
          </p:txBody>
        </p:sp>
        <p:sp>
          <p:nvSpPr>
            <p:cNvPr id="67" name="Freeform: Shape 66">
              <a:extLst>
                <a:ext uri="{FF2B5EF4-FFF2-40B4-BE49-F238E27FC236}">
                  <a16:creationId xmlns:a16="http://schemas.microsoft.com/office/drawing/2014/main" id="{6205B1DC-1AFD-40EE-93A8-9A6D37FD9CDC}"/>
                </a:ext>
              </a:extLst>
            </p:cNvPr>
            <p:cNvSpPr/>
            <p:nvPr/>
          </p:nvSpPr>
          <p:spPr>
            <a:xfrm>
              <a:off x="740230" y="4376378"/>
              <a:ext cx="762000" cy="438150"/>
            </a:xfrm>
            <a:custGeom>
              <a:avLst/>
              <a:gdLst>
                <a:gd name="connsiteX0" fmla="*/ 704850 w 762000"/>
                <a:gd name="connsiteY0" fmla="*/ 266700 h 438150"/>
                <a:gd name="connsiteX1" fmla="*/ 57150 w 762000"/>
                <a:gd name="connsiteY1" fmla="*/ 266700 h 438150"/>
                <a:gd name="connsiteX2" fmla="*/ 57150 w 762000"/>
                <a:gd name="connsiteY2" fmla="*/ 114300 h 438150"/>
                <a:gd name="connsiteX3" fmla="*/ 0 w 762000"/>
                <a:gd name="connsiteY3" fmla="*/ 114300 h 438150"/>
                <a:gd name="connsiteX4" fmla="*/ 0 w 762000"/>
                <a:gd name="connsiteY4" fmla="*/ 285750 h 438150"/>
                <a:gd name="connsiteX5" fmla="*/ 38100 w 762000"/>
                <a:gd name="connsiteY5" fmla="*/ 323850 h 438150"/>
                <a:gd name="connsiteX6" fmla="*/ 304800 w 762000"/>
                <a:gd name="connsiteY6" fmla="*/ 323850 h 438150"/>
                <a:gd name="connsiteX7" fmla="*/ 304800 w 762000"/>
                <a:gd name="connsiteY7" fmla="*/ 381000 h 438150"/>
                <a:gd name="connsiteX8" fmla="*/ 209550 w 762000"/>
                <a:gd name="connsiteY8" fmla="*/ 381000 h 438150"/>
                <a:gd name="connsiteX9" fmla="*/ 209550 w 762000"/>
                <a:gd name="connsiteY9" fmla="*/ 438150 h 438150"/>
                <a:gd name="connsiteX10" fmla="*/ 552450 w 762000"/>
                <a:gd name="connsiteY10" fmla="*/ 438150 h 438150"/>
                <a:gd name="connsiteX11" fmla="*/ 552450 w 762000"/>
                <a:gd name="connsiteY11" fmla="*/ 381000 h 438150"/>
                <a:gd name="connsiteX12" fmla="*/ 457200 w 762000"/>
                <a:gd name="connsiteY12" fmla="*/ 381000 h 438150"/>
                <a:gd name="connsiteX13" fmla="*/ 457200 w 762000"/>
                <a:gd name="connsiteY13" fmla="*/ 323850 h 438150"/>
                <a:gd name="connsiteX14" fmla="*/ 723900 w 762000"/>
                <a:gd name="connsiteY14" fmla="*/ 323850 h 438150"/>
                <a:gd name="connsiteX15" fmla="*/ 762000 w 762000"/>
                <a:gd name="connsiteY15" fmla="*/ 285750 h 438150"/>
                <a:gd name="connsiteX16" fmla="*/ 762000 w 762000"/>
                <a:gd name="connsiteY16" fmla="*/ 0 h 438150"/>
                <a:gd name="connsiteX17" fmla="*/ 704850 w 762000"/>
                <a:gd name="connsiteY17" fmla="*/ 0 h 438150"/>
                <a:gd name="connsiteX18" fmla="*/ 704850 w 762000"/>
                <a:gd name="connsiteY18" fmla="*/ 266700 h 438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62000" h="438150">
                  <a:moveTo>
                    <a:pt x="704850" y="266700"/>
                  </a:moveTo>
                  <a:lnTo>
                    <a:pt x="57150" y="266700"/>
                  </a:lnTo>
                  <a:lnTo>
                    <a:pt x="57150" y="114300"/>
                  </a:lnTo>
                  <a:lnTo>
                    <a:pt x="0" y="114300"/>
                  </a:lnTo>
                  <a:lnTo>
                    <a:pt x="0" y="285750"/>
                  </a:lnTo>
                  <a:cubicBezTo>
                    <a:pt x="0" y="306705"/>
                    <a:pt x="17145" y="323850"/>
                    <a:pt x="38100" y="323850"/>
                  </a:cubicBezTo>
                  <a:lnTo>
                    <a:pt x="304800" y="323850"/>
                  </a:lnTo>
                  <a:lnTo>
                    <a:pt x="304800" y="381000"/>
                  </a:lnTo>
                  <a:lnTo>
                    <a:pt x="209550" y="381000"/>
                  </a:lnTo>
                  <a:lnTo>
                    <a:pt x="209550" y="438150"/>
                  </a:lnTo>
                  <a:lnTo>
                    <a:pt x="552450" y="438150"/>
                  </a:lnTo>
                  <a:lnTo>
                    <a:pt x="552450" y="381000"/>
                  </a:lnTo>
                  <a:lnTo>
                    <a:pt x="457200" y="381000"/>
                  </a:lnTo>
                  <a:lnTo>
                    <a:pt x="457200" y="323850"/>
                  </a:lnTo>
                  <a:lnTo>
                    <a:pt x="723900" y="323850"/>
                  </a:lnTo>
                  <a:cubicBezTo>
                    <a:pt x="744855" y="323850"/>
                    <a:pt x="762000" y="306705"/>
                    <a:pt x="762000" y="285750"/>
                  </a:cubicBezTo>
                  <a:lnTo>
                    <a:pt x="762000" y="0"/>
                  </a:lnTo>
                  <a:lnTo>
                    <a:pt x="704850" y="0"/>
                  </a:lnTo>
                  <a:lnTo>
                    <a:pt x="704850" y="266700"/>
                  </a:lnTo>
                  <a:close/>
                </a:path>
              </a:pathLst>
            </a:custGeom>
            <a:solidFill>
              <a:schemeClr val="tx2"/>
            </a:solidFill>
            <a:ln w="9525" cap="flat">
              <a:noFill/>
              <a:prstDash val="solid"/>
              <a:miter/>
            </a:ln>
          </p:spPr>
          <p:txBody>
            <a:bodyPr rtlCol="0" anchor="ctr"/>
            <a:lstStyle/>
            <a:p>
              <a:endParaRPr lang="en-US" sz="2000">
                <a:solidFill>
                  <a:srgbClr val="000000"/>
                </a:solidFill>
              </a:endParaRPr>
            </a:p>
          </p:txBody>
        </p:sp>
        <p:sp>
          <p:nvSpPr>
            <p:cNvPr id="68" name="Freeform: Shape 67">
              <a:extLst>
                <a:ext uri="{FF2B5EF4-FFF2-40B4-BE49-F238E27FC236}">
                  <a16:creationId xmlns:a16="http://schemas.microsoft.com/office/drawing/2014/main" id="{519150DC-F4FB-42D3-8A01-E81EF2159B18}"/>
                </a:ext>
              </a:extLst>
            </p:cNvPr>
            <p:cNvSpPr/>
            <p:nvPr/>
          </p:nvSpPr>
          <p:spPr>
            <a:xfrm>
              <a:off x="740230" y="4166828"/>
              <a:ext cx="542925" cy="57150"/>
            </a:xfrm>
            <a:custGeom>
              <a:avLst/>
              <a:gdLst>
                <a:gd name="connsiteX0" fmla="*/ 542925 w 542925"/>
                <a:gd name="connsiteY0" fmla="*/ 0 h 57150"/>
                <a:gd name="connsiteX1" fmla="*/ 38100 w 542925"/>
                <a:gd name="connsiteY1" fmla="*/ 0 h 57150"/>
                <a:gd name="connsiteX2" fmla="*/ 0 w 542925"/>
                <a:gd name="connsiteY2" fmla="*/ 38100 h 57150"/>
                <a:gd name="connsiteX3" fmla="*/ 0 w 542925"/>
                <a:gd name="connsiteY3" fmla="*/ 57150 h 57150"/>
                <a:gd name="connsiteX4" fmla="*/ 542925 w 542925"/>
                <a:gd name="connsiteY4" fmla="*/ 57150 h 57150"/>
                <a:gd name="connsiteX5" fmla="*/ 542925 w 542925"/>
                <a:gd name="connsiteY5" fmla="*/ 0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2925" h="57150">
                  <a:moveTo>
                    <a:pt x="542925" y="0"/>
                  </a:moveTo>
                  <a:lnTo>
                    <a:pt x="38100" y="0"/>
                  </a:lnTo>
                  <a:cubicBezTo>
                    <a:pt x="17145" y="0"/>
                    <a:pt x="0" y="17145"/>
                    <a:pt x="0" y="38100"/>
                  </a:cubicBezTo>
                  <a:lnTo>
                    <a:pt x="0" y="57150"/>
                  </a:lnTo>
                  <a:lnTo>
                    <a:pt x="542925" y="57150"/>
                  </a:lnTo>
                  <a:lnTo>
                    <a:pt x="542925" y="0"/>
                  </a:lnTo>
                  <a:close/>
                </a:path>
              </a:pathLst>
            </a:custGeom>
            <a:solidFill>
              <a:schemeClr val="tx2"/>
            </a:solidFill>
            <a:ln w="9525" cap="flat">
              <a:noFill/>
              <a:prstDash val="solid"/>
              <a:miter/>
            </a:ln>
          </p:spPr>
          <p:txBody>
            <a:bodyPr rtlCol="0" anchor="ctr"/>
            <a:lstStyle/>
            <a:p>
              <a:endParaRPr lang="en-US" sz="2000">
                <a:solidFill>
                  <a:srgbClr val="000000"/>
                </a:solidFill>
              </a:endParaRPr>
            </a:p>
          </p:txBody>
        </p:sp>
      </p:grpSp>
    </p:spTree>
    <p:custDataLst>
      <p:tags r:id="rId1"/>
    </p:custDataLst>
    <p:extLst>
      <p:ext uri="{BB962C8B-B14F-4D97-AF65-F5344CB8AC3E}">
        <p14:creationId xmlns:p14="http://schemas.microsoft.com/office/powerpoint/2010/main" val="744111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par>
                                <p:cTn id="11" presetID="10" presetClass="entr" presetSubtype="0" fill="hold"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500"/>
                                        <p:tgtEl>
                                          <p:spTgt spid="24"/>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76"/>
                                        </p:tgtEl>
                                        <p:attrNameLst>
                                          <p:attrName>style.visibility</p:attrName>
                                        </p:attrNameLst>
                                      </p:cBhvr>
                                      <p:to>
                                        <p:strVal val="visible"/>
                                      </p:to>
                                    </p:set>
                                    <p:animEffect transition="in" filter="fade">
                                      <p:cBhvr>
                                        <p:cTn id="17" dur="500"/>
                                        <p:tgtEl>
                                          <p:spTgt spid="76"/>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par>
                                <p:cTn id="21" presetID="10" presetClass="entr" presetSubtype="0" fill="hold" nodeType="withEffect">
                                  <p:stCondLst>
                                    <p:cond delay="0"/>
                                  </p:stCondLst>
                                  <p:childTnLst>
                                    <p:set>
                                      <p:cBhvr>
                                        <p:cTn id="22" dur="1" fill="hold">
                                          <p:stCondLst>
                                            <p:cond delay="0"/>
                                          </p:stCondLst>
                                        </p:cTn>
                                        <p:tgtEl>
                                          <p:spTgt spid="41"/>
                                        </p:tgtEl>
                                        <p:attrNameLst>
                                          <p:attrName>style.visibility</p:attrName>
                                        </p:attrNameLst>
                                      </p:cBhvr>
                                      <p:to>
                                        <p:strVal val="visible"/>
                                      </p:to>
                                    </p:set>
                                    <p:animEffect transition="in" filter="fade">
                                      <p:cBhvr>
                                        <p:cTn id="23" dur="500"/>
                                        <p:tgtEl>
                                          <p:spTgt spid="41"/>
                                        </p:tgtEl>
                                      </p:cBhvr>
                                    </p:animEffect>
                                  </p:childTnLst>
                                </p:cTn>
                              </p:par>
                            </p:childTnLst>
                          </p:cTn>
                        </p:par>
                        <p:par>
                          <p:cTn id="24" fill="hold">
                            <p:stCondLst>
                              <p:cond delay="1000"/>
                            </p:stCondLst>
                            <p:childTnLst>
                              <p:par>
                                <p:cTn id="25" presetID="10" presetClass="entr" presetSubtype="0" fill="hold" grpId="0" nodeType="afterEffect">
                                  <p:stCondLst>
                                    <p:cond delay="0"/>
                                  </p:stCondLst>
                                  <p:childTnLst>
                                    <p:set>
                                      <p:cBhvr>
                                        <p:cTn id="26" dur="1" fill="hold">
                                          <p:stCondLst>
                                            <p:cond delay="0"/>
                                          </p:stCondLst>
                                        </p:cTn>
                                        <p:tgtEl>
                                          <p:spTgt spid="77"/>
                                        </p:tgtEl>
                                        <p:attrNameLst>
                                          <p:attrName>style.visibility</p:attrName>
                                        </p:attrNameLst>
                                      </p:cBhvr>
                                      <p:to>
                                        <p:strVal val="visible"/>
                                      </p:to>
                                    </p:set>
                                    <p:animEffect transition="in" filter="fade">
                                      <p:cBhvr>
                                        <p:cTn id="27" dur="500"/>
                                        <p:tgtEl>
                                          <p:spTgt spid="77"/>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fade">
                                      <p:cBhvr>
                                        <p:cTn id="30" dur="500"/>
                                        <p:tgtEl>
                                          <p:spTgt spid="10"/>
                                        </p:tgtEl>
                                      </p:cBhvr>
                                    </p:animEffect>
                                  </p:childTnLst>
                                </p:cTn>
                              </p:par>
                              <p:par>
                                <p:cTn id="31" presetID="10" presetClass="entr" presetSubtype="0" fill="hold" nodeType="withEffect">
                                  <p:stCondLst>
                                    <p:cond delay="0"/>
                                  </p:stCondLst>
                                  <p:childTnLst>
                                    <p:set>
                                      <p:cBhvr>
                                        <p:cTn id="32" dur="1" fill="hold">
                                          <p:stCondLst>
                                            <p:cond delay="0"/>
                                          </p:stCondLst>
                                        </p:cTn>
                                        <p:tgtEl>
                                          <p:spTgt spid="44"/>
                                        </p:tgtEl>
                                        <p:attrNameLst>
                                          <p:attrName>style.visibility</p:attrName>
                                        </p:attrNameLst>
                                      </p:cBhvr>
                                      <p:to>
                                        <p:strVal val="visible"/>
                                      </p:to>
                                    </p:set>
                                    <p:animEffect transition="in" filter="fade">
                                      <p:cBhvr>
                                        <p:cTn id="33"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6" grpId="0" animBg="1"/>
      <p:bldP spid="77" grpId="0" animBg="1"/>
      <p:bldP spid="20" grpId="0"/>
      <p:bldP spid="6" grpId="0"/>
      <p:bldP spid="1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2841B2-B11D-45A5-AC87-769C39229DDE}"/>
              </a:ext>
            </a:extLst>
          </p:cNvPr>
          <p:cNvSpPr>
            <a:spLocks noGrp="1"/>
          </p:cNvSpPr>
          <p:nvPr>
            <p:ph type="title"/>
          </p:nvPr>
        </p:nvSpPr>
        <p:spPr>
          <a:xfrm>
            <a:off x="455996" y="620429"/>
            <a:ext cx="11306469" cy="403137"/>
          </a:xfrm>
        </p:spPr>
        <p:txBody>
          <a:bodyPr/>
          <a:lstStyle/>
          <a:p>
            <a:r>
              <a:rPr lang="en-GB"/>
              <a:t>What's the purpose of a landing zone?</a:t>
            </a:r>
            <a:br>
              <a:rPr lang="en-GB"/>
            </a:br>
            <a:endParaRPr lang="en-GB"/>
          </a:p>
        </p:txBody>
      </p:sp>
      <p:sp>
        <p:nvSpPr>
          <p:cNvPr id="4" name="Text Placeholder 3">
            <a:extLst>
              <a:ext uri="{FF2B5EF4-FFF2-40B4-BE49-F238E27FC236}">
                <a16:creationId xmlns:a16="http://schemas.microsoft.com/office/drawing/2014/main" id="{D877D969-5313-4843-9C97-FA3570558829}"/>
              </a:ext>
            </a:extLst>
          </p:cNvPr>
          <p:cNvSpPr>
            <a:spLocks noGrp="1"/>
          </p:cNvSpPr>
          <p:nvPr>
            <p:ph type="body" sz="quarter" idx="10"/>
          </p:nvPr>
        </p:nvSpPr>
        <p:spPr>
          <a:xfrm>
            <a:off x="455613" y="1922463"/>
            <a:ext cx="7613650" cy="3831818"/>
          </a:xfrm>
        </p:spPr>
        <p:txBody>
          <a:bodyPr/>
          <a:lstStyle/>
          <a:p>
            <a:pPr marL="228600" indent="-228600">
              <a:lnSpc>
                <a:spcPct val="100000"/>
              </a:lnSpc>
              <a:spcAft>
                <a:spcPts val="1800"/>
              </a:spcAft>
              <a:buClr>
                <a:schemeClr val="tx1"/>
              </a:buClr>
            </a:pPr>
            <a:r>
              <a:rPr lang="en-GB" sz="2100">
                <a:solidFill>
                  <a:schemeClr val="tx2"/>
                </a:solidFill>
                <a:latin typeface="+mj-lt"/>
              </a:rPr>
              <a:t>Starting a journey with a start-to-finish plan </a:t>
            </a:r>
            <a:br>
              <a:rPr lang="en-GB" sz="2100">
                <a:solidFill>
                  <a:schemeClr val="tx2"/>
                </a:solidFill>
                <a:latin typeface="+mj-lt"/>
              </a:rPr>
            </a:br>
            <a:r>
              <a:rPr lang="en-GB" sz="2100">
                <a:solidFill>
                  <a:schemeClr val="tx2"/>
                </a:solidFill>
                <a:latin typeface="+mj-lt"/>
              </a:rPr>
              <a:t>based on best practices </a:t>
            </a:r>
            <a:r>
              <a:rPr lang="en-GB" sz="2100"/>
              <a:t>is a key factor for success</a:t>
            </a:r>
          </a:p>
          <a:p>
            <a:pPr marL="228600" indent="-228600">
              <a:lnSpc>
                <a:spcPct val="100000"/>
              </a:lnSpc>
              <a:spcAft>
                <a:spcPts val="1800"/>
              </a:spcAft>
              <a:buClr>
                <a:schemeClr val="tx1"/>
              </a:buClr>
            </a:pPr>
            <a:r>
              <a:rPr lang="en-GB" sz="2100">
                <a:solidFill>
                  <a:schemeClr val="tx2"/>
                </a:solidFill>
                <a:latin typeface="+mj-lt"/>
              </a:rPr>
              <a:t>Creating well-designed foundations </a:t>
            </a:r>
            <a:r>
              <a:rPr lang="en-GB" sz="2100"/>
              <a:t>for a cloud environment will enable the adoption of new technologies at pace, safely</a:t>
            </a:r>
          </a:p>
          <a:p>
            <a:pPr marL="228600" indent="-228600">
              <a:lnSpc>
                <a:spcPct val="100000"/>
              </a:lnSpc>
              <a:spcAft>
                <a:spcPts val="1800"/>
              </a:spcAft>
              <a:buClr>
                <a:schemeClr val="tx1"/>
              </a:buClr>
            </a:pPr>
            <a:r>
              <a:rPr lang="en-GB" sz="2100">
                <a:solidFill>
                  <a:schemeClr val="tx2"/>
                </a:solidFill>
                <a:latin typeface="+mj-lt"/>
              </a:rPr>
              <a:t>Using consistent, repeatable environment designs </a:t>
            </a:r>
            <a:br>
              <a:rPr lang="en-GB" sz="2100">
                <a:solidFill>
                  <a:schemeClr val="tx2"/>
                </a:solidFill>
                <a:latin typeface="+mj-lt"/>
              </a:rPr>
            </a:br>
            <a:r>
              <a:rPr lang="en-GB" sz="2100"/>
              <a:t>helps scaling out in a manageable way</a:t>
            </a:r>
          </a:p>
          <a:p>
            <a:pPr marL="228600" indent="-228600">
              <a:lnSpc>
                <a:spcPct val="100000"/>
              </a:lnSpc>
              <a:spcAft>
                <a:spcPts val="1800"/>
              </a:spcAft>
              <a:buClr>
                <a:schemeClr val="tx1"/>
              </a:buClr>
            </a:pPr>
            <a:r>
              <a:rPr lang="en-GB" sz="2100">
                <a:solidFill>
                  <a:schemeClr val="tx2"/>
                </a:solidFill>
                <a:latin typeface="+mj-lt"/>
              </a:rPr>
              <a:t>Baking in best practices </a:t>
            </a:r>
            <a:r>
              <a:rPr lang="en-GB" sz="2100"/>
              <a:t>into repeatable environments</a:t>
            </a:r>
          </a:p>
          <a:p>
            <a:pPr marL="228600" indent="-228600">
              <a:lnSpc>
                <a:spcPct val="100000"/>
              </a:lnSpc>
              <a:spcAft>
                <a:spcPts val="1800"/>
              </a:spcAft>
              <a:buClr>
                <a:schemeClr val="tx1"/>
              </a:buClr>
            </a:pPr>
            <a:r>
              <a:rPr lang="en-GB" sz="2100">
                <a:solidFill>
                  <a:schemeClr val="tx2"/>
                </a:solidFill>
                <a:latin typeface="+mj-lt"/>
              </a:rPr>
              <a:t>Considering your team's technical skills </a:t>
            </a:r>
            <a:br>
              <a:rPr lang="en-GB" sz="2100">
                <a:solidFill>
                  <a:schemeClr val="tx2"/>
                </a:solidFill>
                <a:latin typeface="+mj-lt"/>
              </a:rPr>
            </a:br>
            <a:r>
              <a:rPr lang="en-GB" sz="2100"/>
              <a:t>as part of environment planning</a:t>
            </a:r>
            <a:endParaRPr lang="en-US" sz="2100"/>
          </a:p>
        </p:txBody>
      </p:sp>
      <p:sp>
        <p:nvSpPr>
          <p:cNvPr id="33" name="Rectangle 32">
            <a:extLst>
              <a:ext uri="{FF2B5EF4-FFF2-40B4-BE49-F238E27FC236}">
                <a16:creationId xmlns:a16="http://schemas.microsoft.com/office/drawing/2014/main" id="{7B952CE1-65C2-43EB-AF8B-5C6C7D408FDF}"/>
              </a:ext>
              <a:ext uri="{C183D7F6-B498-43B3-948B-1728B52AA6E4}">
                <adec:decorative xmlns:adec="http://schemas.microsoft.com/office/drawing/2017/decorative" val="1"/>
              </a:ext>
            </a:extLst>
          </p:cNvPr>
          <p:cNvSpPr/>
          <p:nvPr/>
        </p:nvSpPr>
        <p:spPr bwMode="auto">
          <a:xfrm>
            <a:off x="8414796" y="2318575"/>
            <a:ext cx="2662176" cy="2662176"/>
          </a:xfrm>
          <a:prstGeom prst="rect">
            <a:avLst/>
          </a:prstGeom>
          <a:solidFill>
            <a:srgbClr val="2F2F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Freeform: Shape 22">
            <a:extLst>
              <a:ext uri="{FF2B5EF4-FFF2-40B4-BE49-F238E27FC236}">
                <a16:creationId xmlns:a16="http://schemas.microsoft.com/office/drawing/2014/main" id="{116124FF-16C6-4BF7-9DF1-3EE7027B40DE}"/>
              </a:ext>
              <a:ext uri="{C183D7F6-B498-43B3-948B-1728B52AA6E4}">
                <adec:decorative xmlns:adec="http://schemas.microsoft.com/office/drawing/2017/decorative" val="1"/>
              </a:ext>
            </a:extLst>
          </p:cNvPr>
          <p:cNvSpPr/>
          <p:nvPr/>
        </p:nvSpPr>
        <p:spPr bwMode="auto">
          <a:xfrm>
            <a:off x="8614717" y="2477984"/>
            <a:ext cx="1131168" cy="1131168"/>
          </a:xfrm>
          <a:custGeom>
            <a:avLst/>
            <a:gdLst>
              <a:gd name="connsiteX0" fmla="*/ 0 w 1550608"/>
              <a:gd name="connsiteY0" fmla="*/ 0 h 1550608"/>
              <a:gd name="connsiteX1" fmla="*/ 1550608 w 1550608"/>
              <a:gd name="connsiteY1" fmla="*/ 0 h 1550608"/>
              <a:gd name="connsiteX2" fmla="*/ 1550608 w 1550608"/>
              <a:gd name="connsiteY2" fmla="*/ 3037 h 1550608"/>
              <a:gd name="connsiteX3" fmla="*/ 3037 w 1550608"/>
              <a:gd name="connsiteY3" fmla="*/ 1550608 h 1550608"/>
              <a:gd name="connsiteX4" fmla="*/ 0 w 1550608"/>
              <a:gd name="connsiteY4" fmla="*/ 1550608 h 1550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0608" h="1550608">
                <a:moveTo>
                  <a:pt x="0" y="0"/>
                </a:moveTo>
                <a:lnTo>
                  <a:pt x="1550608" y="0"/>
                </a:lnTo>
                <a:lnTo>
                  <a:pt x="1550608" y="3037"/>
                </a:lnTo>
                <a:lnTo>
                  <a:pt x="3037" y="1550608"/>
                </a:lnTo>
                <a:lnTo>
                  <a:pt x="0" y="1550608"/>
                </a:lnTo>
                <a:close/>
              </a:path>
            </a:pathLst>
          </a:custGeom>
          <a:solidFill>
            <a:srgbClr val="2F2F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 name="Freeform: Shape 25">
            <a:extLst>
              <a:ext uri="{FF2B5EF4-FFF2-40B4-BE49-F238E27FC236}">
                <a16:creationId xmlns:a16="http://schemas.microsoft.com/office/drawing/2014/main" id="{162140D0-C256-4E57-A28F-E7123B86A4F2}"/>
              </a:ext>
              <a:ext uri="{C183D7F6-B498-43B3-948B-1728B52AA6E4}">
                <adec:decorative xmlns:adec="http://schemas.microsoft.com/office/drawing/2017/decorative" val="1"/>
              </a:ext>
            </a:extLst>
          </p:cNvPr>
          <p:cNvSpPr/>
          <p:nvPr/>
        </p:nvSpPr>
        <p:spPr bwMode="auto">
          <a:xfrm rot="5400000">
            <a:off x="9745885" y="2477984"/>
            <a:ext cx="1131168" cy="1131168"/>
          </a:xfrm>
          <a:custGeom>
            <a:avLst/>
            <a:gdLst>
              <a:gd name="connsiteX0" fmla="*/ 0 w 1550608"/>
              <a:gd name="connsiteY0" fmla="*/ 0 h 1550608"/>
              <a:gd name="connsiteX1" fmla="*/ 1550608 w 1550608"/>
              <a:gd name="connsiteY1" fmla="*/ 0 h 1550608"/>
              <a:gd name="connsiteX2" fmla="*/ 1550608 w 1550608"/>
              <a:gd name="connsiteY2" fmla="*/ 3037 h 1550608"/>
              <a:gd name="connsiteX3" fmla="*/ 3037 w 1550608"/>
              <a:gd name="connsiteY3" fmla="*/ 1550608 h 1550608"/>
              <a:gd name="connsiteX4" fmla="*/ 0 w 1550608"/>
              <a:gd name="connsiteY4" fmla="*/ 1550608 h 1550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0608" h="1550608">
                <a:moveTo>
                  <a:pt x="0" y="0"/>
                </a:moveTo>
                <a:lnTo>
                  <a:pt x="1550608" y="0"/>
                </a:lnTo>
                <a:lnTo>
                  <a:pt x="1550608" y="3037"/>
                </a:lnTo>
                <a:lnTo>
                  <a:pt x="3037" y="1550608"/>
                </a:lnTo>
                <a:lnTo>
                  <a:pt x="0" y="1550608"/>
                </a:lnTo>
                <a:close/>
              </a:path>
            </a:pathLst>
          </a:custGeom>
          <a:solidFill>
            <a:srgbClr val="2F2F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 name="Freeform: Shape 26">
            <a:extLst>
              <a:ext uri="{FF2B5EF4-FFF2-40B4-BE49-F238E27FC236}">
                <a16:creationId xmlns:a16="http://schemas.microsoft.com/office/drawing/2014/main" id="{D2F2175E-8A98-41D1-BB36-8375AF997C30}"/>
              </a:ext>
              <a:ext uri="{C183D7F6-B498-43B3-948B-1728B52AA6E4}">
                <adec:decorative xmlns:adec="http://schemas.microsoft.com/office/drawing/2017/decorative" val="1"/>
              </a:ext>
            </a:extLst>
          </p:cNvPr>
          <p:cNvSpPr/>
          <p:nvPr/>
        </p:nvSpPr>
        <p:spPr bwMode="auto">
          <a:xfrm rot="10800000">
            <a:off x="9745884" y="3616680"/>
            <a:ext cx="1131168" cy="1131168"/>
          </a:xfrm>
          <a:custGeom>
            <a:avLst/>
            <a:gdLst>
              <a:gd name="connsiteX0" fmla="*/ 0 w 1550608"/>
              <a:gd name="connsiteY0" fmla="*/ 0 h 1550608"/>
              <a:gd name="connsiteX1" fmla="*/ 1550608 w 1550608"/>
              <a:gd name="connsiteY1" fmla="*/ 0 h 1550608"/>
              <a:gd name="connsiteX2" fmla="*/ 1550608 w 1550608"/>
              <a:gd name="connsiteY2" fmla="*/ 3037 h 1550608"/>
              <a:gd name="connsiteX3" fmla="*/ 3037 w 1550608"/>
              <a:gd name="connsiteY3" fmla="*/ 1550608 h 1550608"/>
              <a:gd name="connsiteX4" fmla="*/ 0 w 1550608"/>
              <a:gd name="connsiteY4" fmla="*/ 1550608 h 1550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0608" h="1550608">
                <a:moveTo>
                  <a:pt x="0" y="0"/>
                </a:moveTo>
                <a:lnTo>
                  <a:pt x="1550608" y="0"/>
                </a:lnTo>
                <a:lnTo>
                  <a:pt x="1550608" y="3037"/>
                </a:lnTo>
                <a:lnTo>
                  <a:pt x="3037" y="1550608"/>
                </a:lnTo>
                <a:lnTo>
                  <a:pt x="0" y="1550608"/>
                </a:lnTo>
                <a:close/>
              </a:path>
            </a:pathLst>
          </a:custGeom>
          <a:solidFill>
            <a:srgbClr val="2F2F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 name="Freeform: Shape 27">
            <a:extLst>
              <a:ext uri="{FF2B5EF4-FFF2-40B4-BE49-F238E27FC236}">
                <a16:creationId xmlns:a16="http://schemas.microsoft.com/office/drawing/2014/main" id="{B91D0451-0F7F-487E-A6A6-C70990FB0667}"/>
              </a:ext>
              <a:ext uri="{C183D7F6-B498-43B3-948B-1728B52AA6E4}">
                <adec:decorative xmlns:adec="http://schemas.microsoft.com/office/drawing/2017/decorative" val="1"/>
              </a:ext>
            </a:extLst>
          </p:cNvPr>
          <p:cNvSpPr/>
          <p:nvPr/>
        </p:nvSpPr>
        <p:spPr bwMode="auto">
          <a:xfrm rot="16200000">
            <a:off x="8614717" y="3609153"/>
            <a:ext cx="1131168" cy="1131168"/>
          </a:xfrm>
          <a:custGeom>
            <a:avLst/>
            <a:gdLst>
              <a:gd name="connsiteX0" fmla="*/ 0 w 1550608"/>
              <a:gd name="connsiteY0" fmla="*/ 0 h 1550608"/>
              <a:gd name="connsiteX1" fmla="*/ 1550608 w 1550608"/>
              <a:gd name="connsiteY1" fmla="*/ 0 h 1550608"/>
              <a:gd name="connsiteX2" fmla="*/ 1550608 w 1550608"/>
              <a:gd name="connsiteY2" fmla="*/ 3037 h 1550608"/>
              <a:gd name="connsiteX3" fmla="*/ 3037 w 1550608"/>
              <a:gd name="connsiteY3" fmla="*/ 1550608 h 1550608"/>
              <a:gd name="connsiteX4" fmla="*/ 0 w 1550608"/>
              <a:gd name="connsiteY4" fmla="*/ 1550608 h 1550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0608" h="1550608">
                <a:moveTo>
                  <a:pt x="0" y="0"/>
                </a:moveTo>
                <a:lnTo>
                  <a:pt x="1550608" y="0"/>
                </a:lnTo>
                <a:lnTo>
                  <a:pt x="1550608" y="3037"/>
                </a:lnTo>
                <a:lnTo>
                  <a:pt x="3037" y="1550608"/>
                </a:lnTo>
                <a:lnTo>
                  <a:pt x="0" y="1550608"/>
                </a:lnTo>
                <a:close/>
              </a:path>
            </a:pathLst>
          </a:custGeom>
          <a:solidFill>
            <a:srgbClr val="2F2F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 name="Rectangle 29">
            <a:extLst>
              <a:ext uri="{FF2B5EF4-FFF2-40B4-BE49-F238E27FC236}">
                <a16:creationId xmlns:a16="http://schemas.microsoft.com/office/drawing/2014/main" id="{9BD7D29E-F02A-4865-BA7C-79C9F3C0A683}"/>
              </a:ext>
              <a:ext uri="{C183D7F6-B498-43B3-948B-1728B52AA6E4}">
                <adec:decorative xmlns:adec="http://schemas.microsoft.com/office/drawing/2017/decorative" val="1"/>
              </a:ext>
            </a:extLst>
          </p:cNvPr>
          <p:cNvSpPr/>
          <p:nvPr/>
        </p:nvSpPr>
        <p:spPr bwMode="auto">
          <a:xfrm rot="2700000">
            <a:off x="8943366" y="2810396"/>
            <a:ext cx="1605037" cy="160503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4" name="Group 53">
            <a:extLst>
              <a:ext uri="{FF2B5EF4-FFF2-40B4-BE49-F238E27FC236}">
                <a16:creationId xmlns:a16="http://schemas.microsoft.com/office/drawing/2014/main" id="{88F29584-FF24-4213-AD06-C0E3B0D9E198}"/>
              </a:ext>
              <a:ext uri="{C183D7F6-B498-43B3-948B-1728B52AA6E4}">
                <adec:decorative xmlns:adec="http://schemas.microsoft.com/office/drawing/2017/decorative" val="1"/>
              </a:ext>
            </a:extLst>
          </p:cNvPr>
          <p:cNvGrpSpPr/>
          <p:nvPr/>
        </p:nvGrpSpPr>
        <p:grpSpPr>
          <a:xfrm>
            <a:off x="8609161" y="2470456"/>
            <a:ext cx="2273164" cy="2269865"/>
            <a:chOff x="8609161" y="2470456"/>
            <a:chExt cx="2273164" cy="2269865"/>
          </a:xfrm>
        </p:grpSpPr>
        <p:grpSp>
          <p:nvGrpSpPr>
            <p:cNvPr id="44" name="Group 43">
              <a:extLst>
                <a:ext uri="{FF2B5EF4-FFF2-40B4-BE49-F238E27FC236}">
                  <a16:creationId xmlns:a16="http://schemas.microsoft.com/office/drawing/2014/main" id="{812C7199-0F33-4A16-9421-8D726C2F602E}"/>
                </a:ext>
              </a:extLst>
            </p:cNvPr>
            <p:cNvGrpSpPr/>
            <p:nvPr/>
          </p:nvGrpSpPr>
          <p:grpSpPr>
            <a:xfrm rot="10800000">
              <a:off x="8609161" y="3389084"/>
              <a:ext cx="636607" cy="449288"/>
              <a:chOff x="8605778" y="5304993"/>
              <a:chExt cx="636607" cy="449288"/>
            </a:xfrm>
          </p:grpSpPr>
          <p:cxnSp>
            <p:nvCxnSpPr>
              <p:cNvPr id="37" name="Straight Connector 36">
                <a:extLst>
                  <a:ext uri="{FF2B5EF4-FFF2-40B4-BE49-F238E27FC236}">
                    <a16:creationId xmlns:a16="http://schemas.microsoft.com/office/drawing/2014/main" id="{E43CCB5A-3079-4895-8445-FD40EC4A0736}"/>
                  </a:ext>
                </a:extLst>
              </p:cNvPr>
              <p:cNvCxnSpPr>
                <a:cxnSpLocks/>
              </p:cNvCxnSpPr>
              <p:nvPr/>
            </p:nvCxnSpPr>
            <p:spPr>
              <a:xfrm flipH="1">
                <a:off x="8605778" y="5529637"/>
                <a:ext cx="636607" cy="0"/>
              </a:xfrm>
              <a:prstGeom prst="line">
                <a:avLst/>
              </a:prstGeom>
              <a:ln w="38100">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3" name="Graphic 41">
                <a:extLst>
                  <a:ext uri="{FF2B5EF4-FFF2-40B4-BE49-F238E27FC236}">
                    <a16:creationId xmlns:a16="http://schemas.microsoft.com/office/drawing/2014/main" id="{82E3DD20-8C4A-4A65-8D7B-1C7D567AB577}"/>
                  </a:ext>
                </a:extLst>
              </p:cNvPr>
              <p:cNvSpPr/>
              <p:nvPr/>
            </p:nvSpPr>
            <p:spPr>
              <a:xfrm>
                <a:off x="9031842" y="5304993"/>
                <a:ext cx="210543" cy="449288"/>
              </a:xfrm>
              <a:custGeom>
                <a:avLst/>
                <a:gdLst>
                  <a:gd name="connsiteX0" fmla="*/ 0 w 534790"/>
                  <a:gd name="connsiteY0" fmla="*/ 0 h 1069581"/>
                  <a:gd name="connsiteX1" fmla="*/ 534791 w 534790"/>
                  <a:gd name="connsiteY1" fmla="*/ 534791 h 1069581"/>
                  <a:gd name="connsiteX2" fmla="*/ 0 w 534790"/>
                  <a:gd name="connsiteY2" fmla="*/ 1069581 h 1069581"/>
                </a:gdLst>
                <a:ahLst/>
                <a:cxnLst>
                  <a:cxn ang="0">
                    <a:pos x="connsiteX0" y="connsiteY0"/>
                  </a:cxn>
                  <a:cxn ang="0">
                    <a:pos x="connsiteX1" y="connsiteY1"/>
                  </a:cxn>
                  <a:cxn ang="0">
                    <a:pos x="connsiteX2" y="connsiteY2"/>
                  </a:cxn>
                </a:cxnLst>
                <a:rect l="l" t="t" r="r" b="b"/>
                <a:pathLst>
                  <a:path w="534790" h="1069581">
                    <a:moveTo>
                      <a:pt x="0" y="0"/>
                    </a:moveTo>
                    <a:lnTo>
                      <a:pt x="534791" y="534791"/>
                    </a:lnTo>
                    <a:lnTo>
                      <a:pt x="0" y="1069581"/>
                    </a:lnTo>
                  </a:path>
                </a:pathLst>
              </a:custGeom>
              <a:noFill/>
              <a:ln w="38100" cap="flat">
                <a:solidFill>
                  <a:schemeClr val="accent5"/>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pSp>
        <p:grpSp>
          <p:nvGrpSpPr>
            <p:cNvPr id="45" name="Group 44">
              <a:extLst>
                <a:ext uri="{FF2B5EF4-FFF2-40B4-BE49-F238E27FC236}">
                  <a16:creationId xmlns:a16="http://schemas.microsoft.com/office/drawing/2014/main" id="{69DE5480-C210-4E46-8E3A-8BBF2312FB7E}"/>
                </a:ext>
              </a:extLst>
            </p:cNvPr>
            <p:cNvGrpSpPr/>
            <p:nvPr/>
          </p:nvGrpSpPr>
          <p:grpSpPr>
            <a:xfrm>
              <a:off x="10245718" y="3389084"/>
              <a:ext cx="636607" cy="449288"/>
              <a:chOff x="8605778" y="5304993"/>
              <a:chExt cx="636607" cy="449288"/>
            </a:xfrm>
          </p:grpSpPr>
          <p:cxnSp>
            <p:nvCxnSpPr>
              <p:cNvPr id="46" name="Straight Connector 45">
                <a:extLst>
                  <a:ext uri="{FF2B5EF4-FFF2-40B4-BE49-F238E27FC236}">
                    <a16:creationId xmlns:a16="http://schemas.microsoft.com/office/drawing/2014/main" id="{8F2CAD0F-A6D6-4463-949A-8BBD008006EC}"/>
                  </a:ext>
                </a:extLst>
              </p:cNvPr>
              <p:cNvCxnSpPr>
                <a:cxnSpLocks/>
              </p:cNvCxnSpPr>
              <p:nvPr/>
            </p:nvCxnSpPr>
            <p:spPr>
              <a:xfrm flipH="1">
                <a:off x="8605778" y="5529637"/>
                <a:ext cx="636607" cy="0"/>
              </a:xfrm>
              <a:prstGeom prst="line">
                <a:avLst/>
              </a:prstGeom>
              <a:ln w="38100">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7" name="Graphic 41">
                <a:extLst>
                  <a:ext uri="{FF2B5EF4-FFF2-40B4-BE49-F238E27FC236}">
                    <a16:creationId xmlns:a16="http://schemas.microsoft.com/office/drawing/2014/main" id="{7AE0CE27-1106-425E-801A-B76818091A20}"/>
                  </a:ext>
                </a:extLst>
              </p:cNvPr>
              <p:cNvSpPr/>
              <p:nvPr/>
            </p:nvSpPr>
            <p:spPr>
              <a:xfrm>
                <a:off x="9031842" y="5304993"/>
                <a:ext cx="210543" cy="449288"/>
              </a:xfrm>
              <a:custGeom>
                <a:avLst/>
                <a:gdLst>
                  <a:gd name="connsiteX0" fmla="*/ 0 w 534790"/>
                  <a:gd name="connsiteY0" fmla="*/ 0 h 1069581"/>
                  <a:gd name="connsiteX1" fmla="*/ 534791 w 534790"/>
                  <a:gd name="connsiteY1" fmla="*/ 534791 h 1069581"/>
                  <a:gd name="connsiteX2" fmla="*/ 0 w 534790"/>
                  <a:gd name="connsiteY2" fmla="*/ 1069581 h 1069581"/>
                </a:gdLst>
                <a:ahLst/>
                <a:cxnLst>
                  <a:cxn ang="0">
                    <a:pos x="connsiteX0" y="connsiteY0"/>
                  </a:cxn>
                  <a:cxn ang="0">
                    <a:pos x="connsiteX1" y="connsiteY1"/>
                  </a:cxn>
                  <a:cxn ang="0">
                    <a:pos x="connsiteX2" y="connsiteY2"/>
                  </a:cxn>
                </a:cxnLst>
                <a:rect l="l" t="t" r="r" b="b"/>
                <a:pathLst>
                  <a:path w="534790" h="1069581">
                    <a:moveTo>
                      <a:pt x="0" y="0"/>
                    </a:moveTo>
                    <a:lnTo>
                      <a:pt x="534791" y="534791"/>
                    </a:lnTo>
                    <a:lnTo>
                      <a:pt x="0" y="1069581"/>
                    </a:lnTo>
                  </a:path>
                </a:pathLst>
              </a:custGeom>
              <a:noFill/>
              <a:ln w="38100" cap="flat">
                <a:solidFill>
                  <a:schemeClr val="accent5"/>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pSp>
        <p:grpSp>
          <p:nvGrpSpPr>
            <p:cNvPr id="48" name="Group 47">
              <a:extLst>
                <a:ext uri="{FF2B5EF4-FFF2-40B4-BE49-F238E27FC236}">
                  <a16:creationId xmlns:a16="http://schemas.microsoft.com/office/drawing/2014/main" id="{CF8A4BF1-787B-494C-8BAC-BF8949515880}"/>
                </a:ext>
              </a:extLst>
            </p:cNvPr>
            <p:cNvGrpSpPr/>
            <p:nvPr/>
          </p:nvGrpSpPr>
          <p:grpSpPr>
            <a:xfrm rot="16200000">
              <a:off x="9423818" y="2564116"/>
              <a:ext cx="636607" cy="449288"/>
              <a:chOff x="8605778" y="5304993"/>
              <a:chExt cx="636607" cy="449288"/>
            </a:xfrm>
          </p:grpSpPr>
          <p:cxnSp>
            <p:nvCxnSpPr>
              <p:cNvPr id="49" name="Straight Connector 48">
                <a:extLst>
                  <a:ext uri="{FF2B5EF4-FFF2-40B4-BE49-F238E27FC236}">
                    <a16:creationId xmlns:a16="http://schemas.microsoft.com/office/drawing/2014/main" id="{C17BD0DD-CEDB-4862-AD46-C73E9C5010DD}"/>
                  </a:ext>
                </a:extLst>
              </p:cNvPr>
              <p:cNvCxnSpPr>
                <a:cxnSpLocks/>
              </p:cNvCxnSpPr>
              <p:nvPr/>
            </p:nvCxnSpPr>
            <p:spPr>
              <a:xfrm flipH="1">
                <a:off x="8605778" y="5529637"/>
                <a:ext cx="636607" cy="0"/>
              </a:xfrm>
              <a:prstGeom prst="line">
                <a:avLst/>
              </a:prstGeom>
              <a:ln w="38100">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0" name="Graphic 41">
                <a:extLst>
                  <a:ext uri="{FF2B5EF4-FFF2-40B4-BE49-F238E27FC236}">
                    <a16:creationId xmlns:a16="http://schemas.microsoft.com/office/drawing/2014/main" id="{5C598DF9-E419-486C-BE32-3E8B50E0F935}"/>
                  </a:ext>
                </a:extLst>
              </p:cNvPr>
              <p:cNvSpPr/>
              <p:nvPr/>
            </p:nvSpPr>
            <p:spPr>
              <a:xfrm>
                <a:off x="9031842" y="5304993"/>
                <a:ext cx="210543" cy="449288"/>
              </a:xfrm>
              <a:custGeom>
                <a:avLst/>
                <a:gdLst>
                  <a:gd name="connsiteX0" fmla="*/ 0 w 534790"/>
                  <a:gd name="connsiteY0" fmla="*/ 0 h 1069581"/>
                  <a:gd name="connsiteX1" fmla="*/ 534791 w 534790"/>
                  <a:gd name="connsiteY1" fmla="*/ 534791 h 1069581"/>
                  <a:gd name="connsiteX2" fmla="*/ 0 w 534790"/>
                  <a:gd name="connsiteY2" fmla="*/ 1069581 h 1069581"/>
                </a:gdLst>
                <a:ahLst/>
                <a:cxnLst>
                  <a:cxn ang="0">
                    <a:pos x="connsiteX0" y="connsiteY0"/>
                  </a:cxn>
                  <a:cxn ang="0">
                    <a:pos x="connsiteX1" y="connsiteY1"/>
                  </a:cxn>
                  <a:cxn ang="0">
                    <a:pos x="connsiteX2" y="connsiteY2"/>
                  </a:cxn>
                </a:cxnLst>
                <a:rect l="l" t="t" r="r" b="b"/>
                <a:pathLst>
                  <a:path w="534790" h="1069581">
                    <a:moveTo>
                      <a:pt x="0" y="0"/>
                    </a:moveTo>
                    <a:lnTo>
                      <a:pt x="534791" y="534791"/>
                    </a:lnTo>
                    <a:lnTo>
                      <a:pt x="0" y="1069581"/>
                    </a:lnTo>
                  </a:path>
                </a:pathLst>
              </a:custGeom>
              <a:noFill/>
              <a:ln w="38100" cap="flat">
                <a:solidFill>
                  <a:schemeClr val="accent5"/>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pSp>
        <p:grpSp>
          <p:nvGrpSpPr>
            <p:cNvPr id="51" name="Group 50">
              <a:extLst>
                <a:ext uri="{FF2B5EF4-FFF2-40B4-BE49-F238E27FC236}">
                  <a16:creationId xmlns:a16="http://schemas.microsoft.com/office/drawing/2014/main" id="{8366A0DE-6C13-4F8D-A955-1414E260448E}"/>
                </a:ext>
              </a:extLst>
            </p:cNvPr>
            <p:cNvGrpSpPr/>
            <p:nvPr/>
          </p:nvGrpSpPr>
          <p:grpSpPr>
            <a:xfrm rot="5400000">
              <a:off x="9423817" y="4197374"/>
              <a:ext cx="636607" cy="449288"/>
              <a:chOff x="8605778" y="5304993"/>
              <a:chExt cx="636607" cy="449288"/>
            </a:xfrm>
          </p:grpSpPr>
          <p:cxnSp>
            <p:nvCxnSpPr>
              <p:cNvPr id="52" name="Straight Connector 51">
                <a:extLst>
                  <a:ext uri="{FF2B5EF4-FFF2-40B4-BE49-F238E27FC236}">
                    <a16:creationId xmlns:a16="http://schemas.microsoft.com/office/drawing/2014/main" id="{A4716746-6CD8-4686-89BE-A8579C466434}"/>
                  </a:ext>
                </a:extLst>
              </p:cNvPr>
              <p:cNvCxnSpPr>
                <a:cxnSpLocks/>
              </p:cNvCxnSpPr>
              <p:nvPr/>
            </p:nvCxnSpPr>
            <p:spPr>
              <a:xfrm flipH="1">
                <a:off x="8605778" y="5529637"/>
                <a:ext cx="636607" cy="0"/>
              </a:xfrm>
              <a:prstGeom prst="line">
                <a:avLst/>
              </a:prstGeom>
              <a:ln w="38100">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3" name="Graphic 41">
                <a:extLst>
                  <a:ext uri="{FF2B5EF4-FFF2-40B4-BE49-F238E27FC236}">
                    <a16:creationId xmlns:a16="http://schemas.microsoft.com/office/drawing/2014/main" id="{471B06BC-B7E9-40B9-A786-32F261030F25}"/>
                  </a:ext>
                </a:extLst>
              </p:cNvPr>
              <p:cNvSpPr/>
              <p:nvPr/>
            </p:nvSpPr>
            <p:spPr>
              <a:xfrm>
                <a:off x="9031842" y="5304993"/>
                <a:ext cx="210543" cy="449288"/>
              </a:xfrm>
              <a:custGeom>
                <a:avLst/>
                <a:gdLst>
                  <a:gd name="connsiteX0" fmla="*/ 0 w 534790"/>
                  <a:gd name="connsiteY0" fmla="*/ 0 h 1069581"/>
                  <a:gd name="connsiteX1" fmla="*/ 534791 w 534790"/>
                  <a:gd name="connsiteY1" fmla="*/ 534791 h 1069581"/>
                  <a:gd name="connsiteX2" fmla="*/ 0 w 534790"/>
                  <a:gd name="connsiteY2" fmla="*/ 1069581 h 1069581"/>
                </a:gdLst>
                <a:ahLst/>
                <a:cxnLst>
                  <a:cxn ang="0">
                    <a:pos x="connsiteX0" y="connsiteY0"/>
                  </a:cxn>
                  <a:cxn ang="0">
                    <a:pos x="connsiteX1" y="connsiteY1"/>
                  </a:cxn>
                  <a:cxn ang="0">
                    <a:pos x="connsiteX2" y="connsiteY2"/>
                  </a:cxn>
                </a:cxnLst>
                <a:rect l="l" t="t" r="r" b="b"/>
                <a:pathLst>
                  <a:path w="534790" h="1069581">
                    <a:moveTo>
                      <a:pt x="0" y="0"/>
                    </a:moveTo>
                    <a:lnTo>
                      <a:pt x="534791" y="534791"/>
                    </a:lnTo>
                    <a:lnTo>
                      <a:pt x="0" y="1069581"/>
                    </a:lnTo>
                  </a:path>
                </a:pathLst>
              </a:custGeom>
              <a:noFill/>
              <a:ln w="38100" cap="flat">
                <a:solidFill>
                  <a:schemeClr val="accent5"/>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pSp>
      </p:grpSp>
    </p:spTree>
    <p:extLst>
      <p:ext uri="{BB962C8B-B14F-4D97-AF65-F5344CB8AC3E}">
        <p14:creationId xmlns:p14="http://schemas.microsoft.com/office/powerpoint/2010/main" val="3242545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p:cTn id="7" dur="500" fill="hold"/>
                                        <p:tgtEl>
                                          <p:spTgt spid="23"/>
                                        </p:tgtEl>
                                        <p:attrNameLst>
                                          <p:attrName>ppt_w</p:attrName>
                                        </p:attrNameLst>
                                      </p:cBhvr>
                                      <p:tavLst>
                                        <p:tav tm="0">
                                          <p:val>
                                            <p:fltVal val="0"/>
                                          </p:val>
                                        </p:tav>
                                        <p:tav tm="100000">
                                          <p:val>
                                            <p:strVal val="#ppt_w"/>
                                          </p:val>
                                        </p:tav>
                                      </p:tavLst>
                                    </p:anim>
                                    <p:anim calcmode="lin" valueType="num">
                                      <p:cBhvr>
                                        <p:cTn id="8" dur="500" fill="hold"/>
                                        <p:tgtEl>
                                          <p:spTgt spid="23"/>
                                        </p:tgtEl>
                                        <p:attrNameLst>
                                          <p:attrName>ppt_h</p:attrName>
                                        </p:attrNameLst>
                                      </p:cBhvr>
                                      <p:tavLst>
                                        <p:tav tm="0">
                                          <p:val>
                                            <p:fltVal val="0"/>
                                          </p:val>
                                        </p:tav>
                                        <p:tav tm="100000">
                                          <p:val>
                                            <p:strVal val="#ppt_h"/>
                                          </p:val>
                                        </p:tav>
                                      </p:tavLst>
                                    </p:anim>
                                    <p:anim calcmode="lin" valueType="num">
                                      <p:cBhvr>
                                        <p:cTn id="9" dur="500" fill="hold"/>
                                        <p:tgtEl>
                                          <p:spTgt spid="23"/>
                                        </p:tgtEl>
                                        <p:attrNameLst>
                                          <p:attrName>style.rotation</p:attrName>
                                        </p:attrNameLst>
                                      </p:cBhvr>
                                      <p:tavLst>
                                        <p:tav tm="0">
                                          <p:val>
                                            <p:fltVal val="90"/>
                                          </p:val>
                                        </p:tav>
                                        <p:tav tm="100000">
                                          <p:val>
                                            <p:fltVal val="0"/>
                                          </p:val>
                                        </p:tav>
                                      </p:tavLst>
                                    </p:anim>
                                    <p:animEffect transition="in" filter="fade">
                                      <p:cBhvr>
                                        <p:cTn id="10" dur="500"/>
                                        <p:tgtEl>
                                          <p:spTgt spid="23"/>
                                        </p:tgtEl>
                                      </p:cBhvr>
                                    </p:animEffect>
                                  </p:childTnLst>
                                </p:cTn>
                              </p:par>
                            </p:childTnLst>
                          </p:cTn>
                        </p:par>
                        <p:par>
                          <p:cTn id="11" fill="hold">
                            <p:stCondLst>
                              <p:cond delay="500"/>
                            </p:stCondLst>
                            <p:childTnLst>
                              <p:par>
                                <p:cTn id="12" presetID="31" presetClass="entr" presetSubtype="0" fill="hold" grpId="0" nodeType="afterEffect">
                                  <p:stCondLst>
                                    <p:cond delay="0"/>
                                  </p:stCondLst>
                                  <p:childTnLst>
                                    <p:set>
                                      <p:cBhvr>
                                        <p:cTn id="13" dur="1" fill="hold">
                                          <p:stCondLst>
                                            <p:cond delay="0"/>
                                          </p:stCondLst>
                                        </p:cTn>
                                        <p:tgtEl>
                                          <p:spTgt spid="26"/>
                                        </p:tgtEl>
                                        <p:attrNameLst>
                                          <p:attrName>style.visibility</p:attrName>
                                        </p:attrNameLst>
                                      </p:cBhvr>
                                      <p:to>
                                        <p:strVal val="visible"/>
                                      </p:to>
                                    </p:set>
                                    <p:anim calcmode="lin" valueType="num">
                                      <p:cBhvr>
                                        <p:cTn id="14" dur="500" fill="hold"/>
                                        <p:tgtEl>
                                          <p:spTgt spid="26"/>
                                        </p:tgtEl>
                                        <p:attrNameLst>
                                          <p:attrName>ppt_w</p:attrName>
                                        </p:attrNameLst>
                                      </p:cBhvr>
                                      <p:tavLst>
                                        <p:tav tm="0">
                                          <p:val>
                                            <p:fltVal val="0"/>
                                          </p:val>
                                        </p:tav>
                                        <p:tav tm="100000">
                                          <p:val>
                                            <p:strVal val="#ppt_w"/>
                                          </p:val>
                                        </p:tav>
                                      </p:tavLst>
                                    </p:anim>
                                    <p:anim calcmode="lin" valueType="num">
                                      <p:cBhvr>
                                        <p:cTn id="15" dur="500" fill="hold"/>
                                        <p:tgtEl>
                                          <p:spTgt spid="26"/>
                                        </p:tgtEl>
                                        <p:attrNameLst>
                                          <p:attrName>ppt_h</p:attrName>
                                        </p:attrNameLst>
                                      </p:cBhvr>
                                      <p:tavLst>
                                        <p:tav tm="0">
                                          <p:val>
                                            <p:fltVal val="0"/>
                                          </p:val>
                                        </p:tav>
                                        <p:tav tm="100000">
                                          <p:val>
                                            <p:strVal val="#ppt_h"/>
                                          </p:val>
                                        </p:tav>
                                      </p:tavLst>
                                    </p:anim>
                                    <p:anim calcmode="lin" valueType="num">
                                      <p:cBhvr>
                                        <p:cTn id="16" dur="500" fill="hold"/>
                                        <p:tgtEl>
                                          <p:spTgt spid="26"/>
                                        </p:tgtEl>
                                        <p:attrNameLst>
                                          <p:attrName>style.rotation</p:attrName>
                                        </p:attrNameLst>
                                      </p:cBhvr>
                                      <p:tavLst>
                                        <p:tav tm="0">
                                          <p:val>
                                            <p:fltVal val="90"/>
                                          </p:val>
                                        </p:tav>
                                        <p:tav tm="100000">
                                          <p:val>
                                            <p:fltVal val="0"/>
                                          </p:val>
                                        </p:tav>
                                      </p:tavLst>
                                    </p:anim>
                                    <p:animEffect transition="in" filter="fade">
                                      <p:cBhvr>
                                        <p:cTn id="17" dur="500"/>
                                        <p:tgtEl>
                                          <p:spTgt spid="26"/>
                                        </p:tgtEl>
                                      </p:cBhvr>
                                    </p:animEffect>
                                  </p:childTnLst>
                                </p:cTn>
                              </p:par>
                            </p:childTnLst>
                          </p:cTn>
                        </p:par>
                        <p:par>
                          <p:cTn id="18" fill="hold">
                            <p:stCondLst>
                              <p:cond delay="1000"/>
                            </p:stCondLst>
                            <p:childTnLst>
                              <p:par>
                                <p:cTn id="19" presetID="31" presetClass="entr" presetSubtype="0" fill="hold" grpId="0" nodeType="afterEffect">
                                  <p:stCondLst>
                                    <p:cond delay="0"/>
                                  </p:stCondLst>
                                  <p:childTnLst>
                                    <p:set>
                                      <p:cBhvr>
                                        <p:cTn id="20" dur="1" fill="hold">
                                          <p:stCondLst>
                                            <p:cond delay="0"/>
                                          </p:stCondLst>
                                        </p:cTn>
                                        <p:tgtEl>
                                          <p:spTgt spid="27"/>
                                        </p:tgtEl>
                                        <p:attrNameLst>
                                          <p:attrName>style.visibility</p:attrName>
                                        </p:attrNameLst>
                                      </p:cBhvr>
                                      <p:to>
                                        <p:strVal val="visible"/>
                                      </p:to>
                                    </p:set>
                                    <p:anim calcmode="lin" valueType="num">
                                      <p:cBhvr>
                                        <p:cTn id="21" dur="500" fill="hold"/>
                                        <p:tgtEl>
                                          <p:spTgt spid="27"/>
                                        </p:tgtEl>
                                        <p:attrNameLst>
                                          <p:attrName>ppt_w</p:attrName>
                                        </p:attrNameLst>
                                      </p:cBhvr>
                                      <p:tavLst>
                                        <p:tav tm="0">
                                          <p:val>
                                            <p:fltVal val="0"/>
                                          </p:val>
                                        </p:tav>
                                        <p:tav tm="100000">
                                          <p:val>
                                            <p:strVal val="#ppt_w"/>
                                          </p:val>
                                        </p:tav>
                                      </p:tavLst>
                                    </p:anim>
                                    <p:anim calcmode="lin" valueType="num">
                                      <p:cBhvr>
                                        <p:cTn id="22" dur="500" fill="hold"/>
                                        <p:tgtEl>
                                          <p:spTgt spid="27"/>
                                        </p:tgtEl>
                                        <p:attrNameLst>
                                          <p:attrName>ppt_h</p:attrName>
                                        </p:attrNameLst>
                                      </p:cBhvr>
                                      <p:tavLst>
                                        <p:tav tm="0">
                                          <p:val>
                                            <p:fltVal val="0"/>
                                          </p:val>
                                        </p:tav>
                                        <p:tav tm="100000">
                                          <p:val>
                                            <p:strVal val="#ppt_h"/>
                                          </p:val>
                                        </p:tav>
                                      </p:tavLst>
                                    </p:anim>
                                    <p:anim calcmode="lin" valueType="num">
                                      <p:cBhvr>
                                        <p:cTn id="23" dur="500" fill="hold"/>
                                        <p:tgtEl>
                                          <p:spTgt spid="27"/>
                                        </p:tgtEl>
                                        <p:attrNameLst>
                                          <p:attrName>style.rotation</p:attrName>
                                        </p:attrNameLst>
                                      </p:cBhvr>
                                      <p:tavLst>
                                        <p:tav tm="0">
                                          <p:val>
                                            <p:fltVal val="90"/>
                                          </p:val>
                                        </p:tav>
                                        <p:tav tm="100000">
                                          <p:val>
                                            <p:fltVal val="0"/>
                                          </p:val>
                                        </p:tav>
                                      </p:tavLst>
                                    </p:anim>
                                    <p:animEffect transition="in" filter="fade">
                                      <p:cBhvr>
                                        <p:cTn id="24" dur="500"/>
                                        <p:tgtEl>
                                          <p:spTgt spid="27"/>
                                        </p:tgtEl>
                                      </p:cBhvr>
                                    </p:animEffect>
                                  </p:childTnLst>
                                </p:cTn>
                              </p:par>
                            </p:childTnLst>
                          </p:cTn>
                        </p:par>
                        <p:par>
                          <p:cTn id="25" fill="hold">
                            <p:stCondLst>
                              <p:cond delay="1500"/>
                            </p:stCondLst>
                            <p:childTnLst>
                              <p:par>
                                <p:cTn id="26" presetID="31" presetClass="entr" presetSubtype="0" fill="hold" grpId="0" nodeType="afterEffect">
                                  <p:stCondLst>
                                    <p:cond delay="0"/>
                                  </p:stCondLst>
                                  <p:childTnLst>
                                    <p:set>
                                      <p:cBhvr>
                                        <p:cTn id="27" dur="1" fill="hold">
                                          <p:stCondLst>
                                            <p:cond delay="0"/>
                                          </p:stCondLst>
                                        </p:cTn>
                                        <p:tgtEl>
                                          <p:spTgt spid="28"/>
                                        </p:tgtEl>
                                        <p:attrNameLst>
                                          <p:attrName>style.visibility</p:attrName>
                                        </p:attrNameLst>
                                      </p:cBhvr>
                                      <p:to>
                                        <p:strVal val="visible"/>
                                      </p:to>
                                    </p:set>
                                    <p:anim calcmode="lin" valueType="num">
                                      <p:cBhvr>
                                        <p:cTn id="28" dur="500" fill="hold"/>
                                        <p:tgtEl>
                                          <p:spTgt spid="28"/>
                                        </p:tgtEl>
                                        <p:attrNameLst>
                                          <p:attrName>ppt_w</p:attrName>
                                        </p:attrNameLst>
                                      </p:cBhvr>
                                      <p:tavLst>
                                        <p:tav tm="0">
                                          <p:val>
                                            <p:fltVal val="0"/>
                                          </p:val>
                                        </p:tav>
                                        <p:tav tm="100000">
                                          <p:val>
                                            <p:strVal val="#ppt_w"/>
                                          </p:val>
                                        </p:tav>
                                      </p:tavLst>
                                    </p:anim>
                                    <p:anim calcmode="lin" valueType="num">
                                      <p:cBhvr>
                                        <p:cTn id="29" dur="500" fill="hold"/>
                                        <p:tgtEl>
                                          <p:spTgt spid="28"/>
                                        </p:tgtEl>
                                        <p:attrNameLst>
                                          <p:attrName>ppt_h</p:attrName>
                                        </p:attrNameLst>
                                      </p:cBhvr>
                                      <p:tavLst>
                                        <p:tav tm="0">
                                          <p:val>
                                            <p:fltVal val="0"/>
                                          </p:val>
                                        </p:tav>
                                        <p:tav tm="100000">
                                          <p:val>
                                            <p:strVal val="#ppt_h"/>
                                          </p:val>
                                        </p:tav>
                                      </p:tavLst>
                                    </p:anim>
                                    <p:anim calcmode="lin" valueType="num">
                                      <p:cBhvr>
                                        <p:cTn id="30" dur="500" fill="hold"/>
                                        <p:tgtEl>
                                          <p:spTgt spid="28"/>
                                        </p:tgtEl>
                                        <p:attrNameLst>
                                          <p:attrName>style.rotation</p:attrName>
                                        </p:attrNameLst>
                                      </p:cBhvr>
                                      <p:tavLst>
                                        <p:tav tm="0">
                                          <p:val>
                                            <p:fltVal val="90"/>
                                          </p:val>
                                        </p:tav>
                                        <p:tav tm="100000">
                                          <p:val>
                                            <p:fltVal val="0"/>
                                          </p:val>
                                        </p:tav>
                                      </p:tavLst>
                                    </p:anim>
                                    <p:animEffect transition="in" filter="fade">
                                      <p:cBhvr>
                                        <p:cTn id="31" dur="500"/>
                                        <p:tgtEl>
                                          <p:spTgt spid="28"/>
                                        </p:tgtEl>
                                      </p:cBhvr>
                                    </p:animEffect>
                                  </p:childTnLst>
                                </p:cTn>
                              </p:par>
                            </p:childTnLst>
                          </p:cTn>
                        </p:par>
                        <p:par>
                          <p:cTn id="32" fill="hold">
                            <p:stCondLst>
                              <p:cond delay="2000"/>
                            </p:stCondLst>
                            <p:childTnLst>
                              <p:par>
                                <p:cTn id="33" presetID="53" presetClass="entr" presetSubtype="16" fill="hold" grpId="0" nodeType="afterEffect">
                                  <p:stCondLst>
                                    <p:cond delay="0"/>
                                  </p:stCondLst>
                                  <p:childTnLst>
                                    <p:set>
                                      <p:cBhvr>
                                        <p:cTn id="34" dur="1" fill="hold">
                                          <p:stCondLst>
                                            <p:cond delay="0"/>
                                          </p:stCondLst>
                                        </p:cTn>
                                        <p:tgtEl>
                                          <p:spTgt spid="30"/>
                                        </p:tgtEl>
                                        <p:attrNameLst>
                                          <p:attrName>style.visibility</p:attrName>
                                        </p:attrNameLst>
                                      </p:cBhvr>
                                      <p:to>
                                        <p:strVal val="visible"/>
                                      </p:to>
                                    </p:set>
                                    <p:anim calcmode="lin" valueType="num">
                                      <p:cBhvr>
                                        <p:cTn id="35" dur="500" fill="hold"/>
                                        <p:tgtEl>
                                          <p:spTgt spid="30"/>
                                        </p:tgtEl>
                                        <p:attrNameLst>
                                          <p:attrName>ppt_w</p:attrName>
                                        </p:attrNameLst>
                                      </p:cBhvr>
                                      <p:tavLst>
                                        <p:tav tm="0">
                                          <p:val>
                                            <p:fltVal val="0"/>
                                          </p:val>
                                        </p:tav>
                                        <p:tav tm="100000">
                                          <p:val>
                                            <p:strVal val="#ppt_w"/>
                                          </p:val>
                                        </p:tav>
                                      </p:tavLst>
                                    </p:anim>
                                    <p:anim calcmode="lin" valueType="num">
                                      <p:cBhvr>
                                        <p:cTn id="36" dur="500" fill="hold"/>
                                        <p:tgtEl>
                                          <p:spTgt spid="30"/>
                                        </p:tgtEl>
                                        <p:attrNameLst>
                                          <p:attrName>ppt_h</p:attrName>
                                        </p:attrNameLst>
                                      </p:cBhvr>
                                      <p:tavLst>
                                        <p:tav tm="0">
                                          <p:val>
                                            <p:fltVal val="0"/>
                                          </p:val>
                                        </p:tav>
                                        <p:tav tm="100000">
                                          <p:val>
                                            <p:strVal val="#ppt_h"/>
                                          </p:val>
                                        </p:tav>
                                      </p:tavLst>
                                    </p:anim>
                                    <p:animEffect transition="in" filter="fade">
                                      <p:cBhvr>
                                        <p:cTn id="37" dur="500"/>
                                        <p:tgtEl>
                                          <p:spTgt spid="30"/>
                                        </p:tgtEl>
                                      </p:cBhvr>
                                    </p:animEffect>
                                  </p:childTnLst>
                                </p:cTn>
                              </p:par>
                            </p:childTnLst>
                          </p:cTn>
                        </p:par>
                        <p:par>
                          <p:cTn id="38" fill="hold">
                            <p:stCondLst>
                              <p:cond delay="2500"/>
                            </p:stCondLst>
                            <p:childTnLst>
                              <p:par>
                                <p:cTn id="39" presetID="23" presetClass="entr" presetSubtype="16" fill="hold" grpId="0" nodeType="afterEffect">
                                  <p:stCondLst>
                                    <p:cond delay="0"/>
                                  </p:stCondLst>
                                  <p:childTnLst>
                                    <p:set>
                                      <p:cBhvr>
                                        <p:cTn id="40" dur="1" fill="hold">
                                          <p:stCondLst>
                                            <p:cond delay="0"/>
                                          </p:stCondLst>
                                        </p:cTn>
                                        <p:tgtEl>
                                          <p:spTgt spid="33"/>
                                        </p:tgtEl>
                                        <p:attrNameLst>
                                          <p:attrName>style.visibility</p:attrName>
                                        </p:attrNameLst>
                                      </p:cBhvr>
                                      <p:to>
                                        <p:strVal val="visible"/>
                                      </p:to>
                                    </p:set>
                                    <p:anim calcmode="lin" valueType="num">
                                      <p:cBhvr>
                                        <p:cTn id="41" dur="750" fill="hold"/>
                                        <p:tgtEl>
                                          <p:spTgt spid="33"/>
                                        </p:tgtEl>
                                        <p:attrNameLst>
                                          <p:attrName>ppt_w</p:attrName>
                                        </p:attrNameLst>
                                      </p:cBhvr>
                                      <p:tavLst>
                                        <p:tav tm="0">
                                          <p:val>
                                            <p:fltVal val="0"/>
                                          </p:val>
                                        </p:tav>
                                        <p:tav tm="100000">
                                          <p:val>
                                            <p:strVal val="#ppt_w"/>
                                          </p:val>
                                        </p:tav>
                                      </p:tavLst>
                                    </p:anim>
                                    <p:anim calcmode="lin" valueType="num">
                                      <p:cBhvr>
                                        <p:cTn id="42" dur="750" fill="hold"/>
                                        <p:tgtEl>
                                          <p:spTgt spid="33"/>
                                        </p:tgtEl>
                                        <p:attrNameLst>
                                          <p:attrName>ppt_h</p:attrName>
                                        </p:attrNameLst>
                                      </p:cBhvr>
                                      <p:tavLst>
                                        <p:tav tm="0">
                                          <p:val>
                                            <p:fltVal val="0"/>
                                          </p:val>
                                        </p:tav>
                                        <p:tav tm="100000">
                                          <p:val>
                                            <p:strVal val="#ppt_h"/>
                                          </p:val>
                                        </p:tav>
                                      </p:tavLst>
                                    </p:anim>
                                  </p:childTnLst>
                                </p:cTn>
                              </p:par>
                              <p:par>
                                <p:cTn id="43" presetID="23" presetClass="entr" presetSubtype="16" fill="hold" nodeType="withEffect">
                                  <p:stCondLst>
                                    <p:cond delay="0"/>
                                  </p:stCondLst>
                                  <p:childTnLst>
                                    <p:set>
                                      <p:cBhvr>
                                        <p:cTn id="44" dur="1" fill="hold">
                                          <p:stCondLst>
                                            <p:cond delay="0"/>
                                          </p:stCondLst>
                                        </p:cTn>
                                        <p:tgtEl>
                                          <p:spTgt spid="54"/>
                                        </p:tgtEl>
                                        <p:attrNameLst>
                                          <p:attrName>style.visibility</p:attrName>
                                        </p:attrNameLst>
                                      </p:cBhvr>
                                      <p:to>
                                        <p:strVal val="visible"/>
                                      </p:to>
                                    </p:set>
                                    <p:anim calcmode="lin" valueType="num">
                                      <p:cBhvr>
                                        <p:cTn id="45" dur="750" fill="hold"/>
                                        <p:tgtEl>
                                          <p:spTgt spid="54"/>
                                        </p:tgtEl>
                                        <p:attrNameLst>
                                          <p:attrName>ppt_w</p:attrName>
                                        </p:attrNameLst>
                                      </p:cBhvr>
                                      <p:tavLst>
                                        <p:tav tm="0">
                                          <p:val>
                                            <p:fltVal val="0"/>
                                          </p:val>
                                        </p:tav>
                                        <p:tav tm="100000">
                                          <p:val>
                                            <p:strVal val="#ppt_w"/>
                                          </p:val>
                                        </p:tav>
                                      </p:tavLst>
                                    </p:anim>
                                    <p:anim calcmode="lin" valueType="num">
                                      <p:cBhvr>
                                        <p:cTn id="46" dur="750" fill="hold"/>
                                        <p:tgtEl>
                                          <p:spTgt spid="54"/>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23" grpId="0" animBg="1"/>
      <p:bldP spid="26" grpId="0" animBg="1"/>
      <p:bldP spid="27" grpId="0" animBg="1"/>
      <p:bldP spid="28" grpId="0" animBg="1"/>
      <p:bldP spid="30"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2841B2-B11D-45A5-AC87-769C39229DDE}"/>
              </a:ext>
            </a:extLst>
          </p:cNvPr>
          <p:cNvSpPr>
            <a:spLocks noGrp="1"/>
          </p:cNvSpPr>
          <p:nvPr>
            <p:ph type="title"/>
          </p:nvPr>
        </p:nvSpPr>
        <p:spPr>
          <a:xfrm>
            <a:off x="455996" y="620429"/>
            <a:ext cx="11306469" cy="1192634"/>
          </a:xfrm>
        </p:spPr>
        <p:txBody>
          <a:bodyPr/>
          <a:lstStyle/>
          <a:p>
            <a:r>
              <a:rPr lang="en-GB">
                <a:solidFill>
                  <a:schemeClr val="tx2"/>
                </a:solidFill>
              </a:rPr>
              <a:t>Azure</a:t>
            </a:r>
            <a:r>
              <a:rPr lang="en-GB"/>
              <a:t> landing zones</a:t>
            </a:r>
            <a:br>
              <a:rPr lang="en-GB"/>
            </a:br>
            <a:r>
              <a:rPr lang="en-US">
                <a:solidFill>
                  <a:schemeClr val="tx2"/>
                </a:solidFill>
              </a:rPr>
              <a:t>Help customers set up their Azure environment—</a:t>
            </a:r>
            <a:br>
              <a:rPr lang="en-US">
                <a:solidFill>
                  <a:schemeClr val="tx2"/>
                </a:solidFill>
              </a:rPr>
            </a:br>
            <a:r>
              <a:rPr lang="en-US">
                <a:solidFill>
                  <a:schemeClr val="tx2"/>
                </a:solidFill>
              </a:rPr>
              <a:t>for scale, security, governance, networking, and identity</a:t>
            </a:r>
            <a:endParaRPr lang="en-GB">
              <a:solidFill>
                <a:schemeClr val="tx2"/>
              </a:solidFill>
            </a:endParaRPr>
          </a:p>
        </p:txBody>
      </p:sp>
      <p:sp>
        <p:nvSpPr>
          <p:cNvPr id="4" name="Text Placeholder 3">
            <a:extLst>
              <a:ext uri="{FF2B5EF4-FFF2-40B4-BE49-F238E27FC236}">
                <a16:creationId xmlns:a16="http://schemas.microsoft.com/office/drawing/2014/main" id="{D877D969-5313-4843-9C97-FA3570558829}"/>
              </a:ext>
            </a:extLst>
          </p:cNvPr>
          <p:cNvSpPr>
            <a:spLocks noGrp="1"/>
          </p:cNvSpPr>
          <p:nvPr>
            <p:ph type="body" sz="quarter" idx="10"/>
          </p:nvPr>
        </p:nvSpPr>
        <p:spPr>
          <a:xfrm>
            <a:off x="427038" y="3076277"/>
            <a:ext cx="6499542" cy="1569660"/>
          </a:xfrm>
        </p:spPr>
        <p:txBody>
          <a:bodyPr/>
          <a:lstStyle/>
          <a:p>
            <a:pPr marL="228600" indent="-228600">
              <a:lnSpc>
                <a:spcPct val="100000"/>
              </a:lnSpc>
              <a:spcAft>
                <a:spcPts val="1800"/>
              </a:spcAft>
              <a:buClr>
                <a:schemeClr val="tx1"/>
              </a:buClr>
            </a:pPr>
            <a:r>
              <a:rPr lang="en-US" sz="2400">
                <a:solidFill>
                  <a:schemeClr val="tx1"/>
                </a:solidFill>
              </a:rPr>
              <a:t>Enable </a:t>
            </a:r>
            <a:r>
              <a:rPr lang="en-US" sz="2400">
                <a:solidFill>
                  <a:schemeClr val="tx2"/>
                </a:solidFill>
                <a:latin typeface="+mj-lt"/>
              </a:rPr>
              <a:t>migrations</a:t>
            </a:r>
            <a:r>
              <a:rPr lang="en-US" sz="2400">
                <a:solidFill>
                  <a:schemeClr val="tx1"/>
                </a:solidFill>
              </a:rPr>
              <a:t> and </a:t>
            </a:r>
            <a:r>
              <a:rPr lang="en-US" sz="2400">
                <a:solidFill>
                  <a:schemeClr val="tx2"/>
                </a:solidFill>
                <a:latin typeface="+mj-lt"/>
              </a:rPr>
              <a:t>net new apps</a:t>
            </a:r>
          </a:p>
          <a:p>
            <a:pPr marL="228600" indent="-228600">
              <a:lnSpc>
                <a:spcPct val="100000"/>
              </a:lnSpc>
              <a:spcAft>
                <a:spcPts val="1800"/>
              </a:spcAft>
              <a:buClr>
                <a:schemeClr val="tx1"/>
              </a:buClr>
            </a:pPr>
            <a:r>
              <a:rPr lang="en-US" sz="2400">
                <a:solidFill>
                  <a:schemeClr val="tx1"/>
                </a:solidFill>
              </a:rPr>
              <a:t>Consider </a:t>
            </a:r>
            <a:r>
              <a:rPr lang="en-US" sz="2400">
                <a:solidFill>
                  <a:schemeClr val="tx2"/>
                </a:solidFill>
                <a:latin typeface="+mj-lt"/>
              </a:rPr>
              <a:t>all platform resources </a:t>
            </a:r>
          </a:p>
          <a:p>
            <a:pPr marL="228600" indent="-228600">
              <a:lnSpc>
                <a:spcPct val="100000"/>
              </a:lnSpc>
              <a:spcAft>
                <a:spcPts val="1800"/>
              </a:spcAft>
              <a:buClr>
                <a:schemeClr val="tx1"/>
              </a:buClr>
            </a:pPr>
            <a:r>
              <a:rPr lang="en-US" sz="2400">
                <a:solidFill>
                  <a:schemeClr val="tx2"/>
                </a:solidFill>
                <a:latin typeface="+mj-lt"/>
              </a:rPr>
              <a:t>Don't differentiate</a:t>
            </a:r>
            <a:r>
              <a:rPr lang="en-US" sz="2400">
                <a:solidFill>
                  <a:schemeClr val="tx1"/>
                </a:solidFill>
              </a:rPr>
              <a:t> between </a:t>
            </a:r>
            <a:r>
              <a:rPr lang="en-US" sz="2400">
                <a:solidFill>
                  <a:schemeClr val="tx2"/>
                </a:solidFill>
                <a:latin typeface="+mj-lt"/>
              </a:rPr>
              <a:t>IaaS</a:t>
            </a:r>
            <a:r>
              <a:rPr lang="en-US" sz="2400">
                <a:solidFill>
                  <a:schemeClr val="tx1"/>
                </a:solidFill>
              </a:rPr>
              <a:t> or </a:t>
            </a:r>
            <a:r>
              <a:rPr lang="en-US" sz="2400">
                <a:solidFill>
                  <a:schemeClr val="tx2"/>
                </a:solidFill>
                <a:latin typeface="+mj-lt"/>
              </a:rPr>
              <a:t>PaaS</a:t>
            </a:r>
          </a:p>
        </p:txBody>
      </p:sp>
      <p:pic>
        <p:nvPicPr>
          <p:cNvPr id="9" name="Picture 8">
            <a:extLst>
              <a:ext uri="{FF2B5EF4-FFF2-40B4-BE49-F238E27FC236}">
                <a16:creationId xmlns:a16="http://schemas.microsoft.com/office/drawing/2014/main" id="{85C76940-D1FE-4A5E-B5EB-952E5EA2E150}"/>
              </a:ext>
              <a:ext uri="{C183D7F6-B498-43B3-948B-1728B52AA6E4}">
                <adec:decorative xmlns:adec="http://schemas.microsoft.com/office/drawing/2017/decorative" val="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724294" y="2403475"/>
            <a:ext cx="3391503" cy="3474436"/>
          </a:xfrm>
          <a:prstGeom prst="rect">
            <a:avLst/>
          </a:prstGeom>
        </p:spPr>
      </p:pic>
    </p:spTree>
    <p:extLst>
      <p:ext uri="{BB962C8B-B14F-4D97-AF65-F5344CB8AC3E}">
        <p14:creationId xmlns:p14="http://schemas.microsoft.com/office/powerpoint/2010/main" val="637294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80DF4DC5-7769-4EF6-A652-95EEB1A07247}"/>
              </a:ext>
            </a:extLst>
          </p:cNvPr>
          <p:cNvSpPr>
            <a:spLocks noGrp="1"/>
          </p:cNvSpPr>
          <p:nvPr>
            <p:ph type="title"/>
          </p:nvPr>
        </p:nvSpPr>
        <p:spPr/>
        <p:txBody>
          <a:bodyPr/>
          <a:lstStyle/>
          <a:p>
            <a:r>
              <a:rPr lang="en-US"/>
              <a:t>Key challenges</a:t>
            </a:r>
          </a:p>
        </p:txBody>
      </p:sp>
      <p:sp>
        <p:nvSpPr>
          <p:cNvPr id="13" name="TextBox 12">
            <a:extLst>
              <a:ext uri="{FF2B5EF4-FFF2-40B4-BE49-F238E27FC236}">
                <a16:creationId xmlns:a16="http://schemas.microsoft.com/office/drawing/2014/main" id="{FBE9D5C4-DCE1-4292-9D58-0E7A65DE42B0}"/>
              </a:ext>
            </a:extLst>
          </p:cNvPr>
          <p:cNvSpPr txBox="1"/>
          <p:nvPr/>
        </p:nvSpPr>
        <p:spPr>
          <a:xfrm>
            <a:off x="2105248" y="1416438"/>
            <a:ext cx="9604744" cy="153888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GB" sz="2000" b="0" i="0" u="none" strike="noStrike" kern="1200" cap="none" spc="0" normalizeH="0" baseline="0" noProof="0">
                <a:ln>
                  <a:noFill/>
                </a:ln>
                <a:solidFill>
                  <a:srgbClr val="0078D3"/>
                </a:solidFill>
                <a:effectLst/>
                <a:uLnTx/>
                <a:uFillTx/>
                <a:latin typeface="Segoe UI Semibold" panose="020B0702040204020203" pitchFamily="34" charset="0"/>
                <a:ea typeface="+mn-ea"/>
                <a:cs typeface="Segoe UI Semibold" panose="020B0702040204020203" pitchFamily="34" charset="0"/>
              </a:rPr>
              <a:t>Architecture complexity</a:t>
            </a:r>
          </a:p>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GB" sz="1600" b="0" i="0" u="none" strike="noStrike" kern="1200" cap="none" spc="0" normalizeH="0" baseline="0" noProof="0">
                <a:ln>
                  <a:noFill/>
                </a:ln>
                <a:solidFill>
                  <a:srgbClr val="3C3C41"/>
                </a:solidFill>
                <a:effectLst/>
                <a:uLnTx/>
                <a:uFillTx/>
                <a:latin typeface="Segoe UI"/>
                <a:ea typeface="+mn-ea"/>
                <a:cs typeface="+mn-cs"/>
              </a:rPr>
              <a:t>Customers lack the required level of understanding and experience on Azure. The mismatch between on-premises infrastructure and cloud-design considerations creates dissonance and friction with respect to defining architectures and standards for their migration to the cloud. They are struggling with the translation of their requirements to Azure concepts, capabilities, constructs and security model. </a:t>
            </a:r>
            <a:endParaRPr kumimoji="0" lang="en-US" sz="1600" b="0" i="0" u="none" strike="noStrike" kern="1200" cap="none" spc="0" normalizeH="0" baseline="0" noProof="0">
              <a:ln>
                <a:noFill/>
              </a:ln>
              <a:solidFill>
                <a:srgbClr val="3C3C41"/>
              </a:solidFill>
              <a:effectLst/>
              <a:uLnTx/>
              <a:uFillTx/>
              <a:latin typeface="Segoe UI"/>
              <a:ea typeface="+mn-ea"/>
              <a:cs typeface="+mn-cs"/>
            </a:endParaRPr>
          </a:p>
        </p:txBody>
      </p:sp>
      <p:sp>
        <p:nvSpPr>
          <p:cNvPr id="14" name="TextBox 13">
            <a:extLst>
              <a:ext uri="{FF2B5EF4-FFF2-40B4-BE49-F238E27FC236}">
                <a16:creationId xmlns:a16="http://schemas.microsoft.com/office/drawing/2014/main" id="{50C69500-E024-408C-8E40-2D0BCFFE89A9}"/>
              </a:ext>
            </a:extLst>
          </p:cNvPr>
          <p:cNvSpPr txBox="1"/>
          <p:nvPr/>
        </p:nvSpPr>
        <p:spPr>
          <a:xfrm>
            <a:off x="2107140" y="3191188"/>
            <a:ext cx="9602941" cy="153888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GB" sz="2000" b="0" i="0" u="none" strike="noStrike" kern="1200" cap="none" spc="0" normalizeH="0" baseline="0" noProof="0">
                <a:ln>
                  <a:noFill/>
                </a:ln>
                <a:solidFill>
                  <a:srgbClr val="0078D3"/>
                </a:solidFill>
                <a:effectLst/>
                <a:uLnTx/>
                <a:uFillTx/>
                <a:latin typeface="Segoe UI Semibold" panose="020B0702040204020203" pitchFamily="34" charset="0"/>
                <a:ea typeface="+mn-ea"/>
                <a:cs typeface="Segoe UI Semibold" panose="020B0702040204020203" pitchFamily="34" charset="0"/>
              </a:rPr>
              <a:t>Operating compatibility</a:t>
            </a:r>
          </a:p>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GB" sz="1600" b="0" i="0" u="none" strike="noStrike" kern="1200" cap="none" spc="0" normalizeH="0" baseline="0" noProof="0">
                <a:ln>
                  <a:noFill/>
                </a:ln>
                <a:solidFill>
                  <a:srgbClr val="3C3C41"/>
                </a:solidFill>
                <a:effectLst/>
                <a:uLnTx/>
                <a:uFillTx/>
                <a:latin typeface="Segoe UI"/>
                <a:ea typeface="+mn-ea"/>
                <a:cs typeface="+mn-cs"/>
              </a:rPr>
              <a:t>Existing approaches and functions for the traditional delivery and management of IT services are not compatible with the Azure platform and cloud operating models. When combined with a lack of skills and experience, customers are struggling to define and therefore transform their operating model to manage and support large-scale cloud infrastructure.</a:t>
            </a:r>
            <a:endParaRPr kumimoji="0" lang="en-US" sz="1600" b="0" i="0" u="none" strike="noStrike" kern="1200" cap="none" spc="0" normalizeH="0" baseline="0" noProof="0">
              <a:ln>
                <a:noFill/>
              </a:ln>
              <a:solidFill>
                <a:srgbClr val="3C3C41"/>
              </a:solidFill>
              <a:effectLst/>
              <a:uLnTx/>
              <a:uFillTx/>
              <a:latin typeface="Segoe UI"/>
              <a:ea typeface="+mn-ea"/>
              <a:cs typeface="+mn-cs"/>
            </a:endParaRPr>
          </a:p>
        </p:txBody>
      </p:sp>
      <p:sp>
        <p:nvSpPr>
          <p:cNvPr id="16" name="TextBox 15">
            <a:extLst>
              <a:ext uri="{FF2B5EF4-FFF2-40B4-BE49-F238E27FC236}">
                <a16:creationId xmlns:a16="http://schemas.microsoft.com/office/drawing/2014/main" id="{804BAC48-37CD-4B1F-88A0-5D8A568F4257}"/>
              </a:ext>
            </a:extLst>
          </p:cNvPr>
          <p:cNvSpPr txBox="1"/>
          <p:nvPr/>
        </p:nvSpPr>
        <p:spPr>
          <a:xfrm>
            <a:off x="2105247" y="4965938"/>
            <a:ext cx="9602941" cy="153888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GB" sz="2000" b="0" i="0" u="none" strike="noStrike" kern="1200" cap="none" spc="0" normalizeH="0" baseline="0" noProof="0">
                <a:ln>
                  <a:noFill/>
                </a:ln>
                <a:solidFill>
                  <a:srgbClr val="0078D3"/>
                </a:solidFill>
                <a:effectLst/>
                <a:uLnTx/>
                <a:uFillTx/>
                <a:latin typeface="Segoe UI Semibold" panose="020B0702040204020203" pitchFamily="34" charset="0"/>
                <a:ea typeface="+mn-ea"/>
                <a:cs typeface="Segoe UI Semibold" panose="020B0702040204020203" pitchFamily="34" charset="0"/>
              </a:rPr>
              <a:t>Lack of trust and desire for control</a:t>
            </a:r>
          </a:p>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GB" sz="1600" b="0" i="0" u="none" strike="noStrike" kern="1200" cap="none" spc="0" normalizeH="0" baseline="0" noProof="0">
                <a:ln>
                  <a:noFill/>
                </a:ln>
                <a:solidFill>
                  <a:srgbClr val="3C3C41"/>
                </a:solidFill>
                <a:effectLst/>
                <a:uLnTx/>
                <a:uFillTx/>
                <a:latin typeface="Segoe UI"/>
                <a:ea typeface="+mn-ea"/>
                <a:cs typeface="+mn-cs"/>
              </a:rPr>
              <a:t>The absence of a precise and detailed cloud architecture that is compliant with their requirements, and the lack of a well-defined operating model to support such a platform, leads IT not to trust Azure and instead strive to maintain full control. This often involves building ‘walls’ and complicated processes which ultimately get in the way of business lines adopting Azure.</a:t>
            </a:r>
            <a:endParaRPr kumimoji="0" lang="en-US" sz="1600" b="0" i="0" u="none" strike="noStrike" kern="1200" cap="none" spc="0" normalizeH="0" baseline="0" noProof="0">
              <a:ln>
                <a:noFill/>
              </a:ln>
              <a:solidFill>
                <a:srgbClr val="3C3C41"/>
              </a:solidFill>
              <a:effectLst/>
              <a:uLnTx/>
              <a:uFillTx/>
              <a:latin typeface="Segoe UI"/>
              <a:ea typeface="+mn-ea"/>
              <a:cs typeface="+mn-cs"/>
            </a:endParaRPr>
          </a:p>
        </p:txBody>
      </p:sp>
      <p:grpSp>
        <p:nvGrpSpPr>
          <p:cNvPr id="2" name="Group 1">
            <a:extLst>
              <a:ext uri="{FF2B5EF4-FFF2-40B4-BE49-F238E27FC236}">
                <a16:creationId xmlns:a16="http://schemas.microsoft.com/office/drawing/2014/main" id="{BA1EF203-3031-4CF0-82AB-D3EDE20A7862}"/>
              </a:ext>
              <a:ext uri="{C183D7F6-B498-43B3-948B-1728B52AA6E4}">
                <adec:decorative xmlns:adec="http://schemas.microsoft.com/office/drawing/2017/decorative" val="1"/>
              </a:ext>
            </a:extLst>
          </p:cNvPr>
          <p:cNvGrpSpPr/>
          <p:nvPr/>
        </p:nvGrpSpPr>
        <p:grpSpPr>
          <a:xfrm>
            <a:off x="637953" y="3375837"/>
            <a:ext cx="1127052" cy="1127052"/>
            <a:chOff x="637953" y="3377643"/>
            <a:chExt cx="1127052" cy="1127052"/>
          </a:xfrm>
        </p:grpSpPr>
        <p:sp>
          <p:nvSpPr>
            <p:cNvPr id="15" name="Oval 14">
              <a:extLst>
                <a:ext uri="{FF2B5EF4-FFF2-40B4-BE49-F238E27FC236}">
                  <a16:creationId xmlns:a16="http://schemas.microsoft.com/office/drawing/2014/main" id="{E53A8560-C30D-4328-988D-EBC5442EABF8}"/>
                </a:ext>
              </a:extLst>
            </p:cNvPr>
            <p:cNvSpPr/>
            <p:nvPr/>
          </p:nvSpPr>
          <p:spPr bwMode="auto">
            <a:xfrm>
              <a:off x="637953" y="3377643"/>
              <a:ext cx="1127052" cy="112705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7" name="Graphic 26" descr="Gears">
              <a:extLst>
                <a:ext uri="{FF2B5EF4-FFF2-40B4-BE49-F238E27FC236}">
                  <a16:creationId xmlns:a16="http://schemas.microsoft.com/office/drawing/2014/main" id="{C4510437-32B2-42E2-ABCA-174E1D0506C8}"/>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44279" y="3483969"/>
              <a:ext cx="914400" cy="914400"/>
            </a:xfrm>
            <a:prstGeom prst="rect">
              <a:avLst/>
            </a:prstGeom>
          </p:spPr>
        </p:pic>
      </p:grpSp>
      <p:grpSp>
        <p:nvGrpSpPr>
          <p:cNvPr id="4" name="Group 3">
            <a:extLst>
              <a:ext uri="{FF2B5EF4-FFF2-40B4-BE49-F238E27FC236}">
                <a16:creationId xmlns:a16="http://schemas.microsoft.com/office/drawing/2014/main" id="{6707FE33-8CF4-4E55-8325-8064E5D0272B}"/>
              </a:ext>
              <a:ext uri="{C183D7F6-B498-43B3-948B-1728B52AA6E4}">
                <adec:decorative xmlns:adec="http://schemas.microsoft.com/office/drawing/2017/decorative" val="1"/>
              </a:ext>
            </a:extLst>
          </p:cNvPr>
          <p:cNvGrpSpPr/>
          <p:nvPr/>
        </p:nvGrpSpPr>
        <p:grpSpPr>
          <a:xfrm>
            <a:off x="637953" y="1622353"/>
            <a:ext cx="1127052" cy="1127052"/>
            <a:chOff x="637953" y="1622353"/>
            <a:chExt cx="1127052" cy="1127052"/>
          </a:xfrm>
        </p:grpSpPr>
        <p:sp>
          <p:nvSpPr>
            <p:cNvPr id="3" name="Oval 2">
              <a:extLst>
                <a:ext uri="{FF2B5EF4-FFF2-40B4-BE49-F238E27FC236}">
                  <a16:creationId xmlns:a16="http://schemas.microsoft.com/office/drawing/2014/main" id="{B9E13030-500F-4572-99C5-F472C87116F6}"/>
                </a:ext>
              </a:extLst>
            </p:cNvPr>
            <p:cNvSpPr/>
            <p:nvPr/>
          </p:nvSpPr>
          <p:spPr bwMode="auto">
            <a:xfrm>
              <a:off x="637953" y="1622353"/>
              <a:ext cx="1127052" cy="112705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31" name="Graphic 30" descr="Plug">
              <a:extLst>
                <a:ext uri="{FF2B5EF4-FFF2-40B4-BE49-F238E27FC236}">
                  <a16:creationId xmlns:a16="http://schemas.microsoft.com/office/drawing/2014/main" id="{3A687E51-F7FC-43BA-8CB5-F1019F9EF6F3}"/>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744279" y="1728679"/>
              <a:ext cx="914400" cy="914400"/>
            </a:xfrm>
            <a:prstGeom prst="rect">
              <a:avLst/>
            </a:prstGeom>
          </p:spPr>
        </p:pic>
      </p:grpSp>
      <p:grpSp>
        <p:nvGrpSpPr>
          <p:cNvPr id="5" name="Group 4">
            <a:extLst>
              <a:ext uri="{FF2B5EF4-FFF2-40B4-BE49-F238E27FC236}">
                <a16:creationId xmlns:a16="http://schemas.microsoft.com/office/drawing/2014/main" id="{C7FF8F4B-B45C-494A-BB4D-DCB4A31EFEE5}"/>
              </a:ext>
              <a:ext uri="{C183D7F6-B498-43B3-948B-1728B52AA6E4}">
                <adec:decorative xmlns:adec="http://schemas.microsoft.com/office/drawing/2017/decorative" val="1"/>
              </a:ext>
            </a:extLst>
          </p:cNvPr>
          <p:cNvGrpSpPr/>
          <p:nvPr/>
        </p:nvGrpSpPr>
        <p:grpSpPr>
          <a:xfrm>
            <a:off x="637953" y="5129321"/>
            <a:ext cx="1127052" cy="1127052"/>
            <a:chOff x="637953" y="5129321"/>
            <a:chExt cx="1127052" cy="1127052"/>
          </a:xfrm>
        </p:grpSpPr>
        <p:sp>
          <p:nvSpPr>
            <p:cNvPr id="17" name="Oval 16">
              <a:extLst>
                <a:ext uri="{FF2B5EF4-FFF2-40B4-BE49-F238E27FC236}">
                  <a16:creationId xmlns:a16="http://schemas.microsoft.com/office/drawing/2014/main" id="{3ED8E8FA-3372-45A7-B7A6-441028C465B6}"/>
                </a:ext>
              </a:extLst>
            </p:cNvPr>
            <p:cNvSpPr/>
            <p:nvPr/>
          </p:nvSpPr>
          <p:spPr bwMode="auto">
            <a:xfrm>
              <a:off x="637953" y="5129321"/>
              <a:ext cx="1127052" cy="112705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35" name="Graphic 34" descr="Badge Tick">
              <a:extLst>
                <a:ext uri="{FF2B5EF4-FFF2-40B4-BE49-F238E27FC236}">
                  <a16:creationId xmlns:a16="http://schemas.microsoft.com/office/drawing/2014/main" id="{BD729BCF-AE9D-48B8-A6EE-1C7710A87658}"/>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744279" y="5235647"/>
              <a:ext cx="914400" cy="914400"/>
            </a:xfrm>
            <a:prstGeom prst="rect">
              <a:avLst/>
            </a:prstGeom>
          </p:spPr>
        </p:pic>
      </p:grpSp>
    </p:spTree>
    <p:extLst>
      <p:ext uri="{BB962C8B-B14F-4D97-AF65-F5344CB8AC3E}">
        <p14:creationId xmlns:p14="http://schemas.microsoft.com/office/powerpoint/2010/main" val="13016203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500"/>
                                        <p:tgtEl>
                                          <p:spTgt spid="13"/>
                                        </p:tgtEl>
                                      </p:cBhvr>
                                    </p:animEffect>
                                    <p:anim calcmode="lin" valueType="num">
                                      <p:cBhvr>
                                        <p:cTn id="12" dur="500" fill="hold"/>
                                        <p:tgtEl>
                                          <p:spTgt spid="13"/>
                                        </p:tgtEl>
                                        <p:attrNameLst>
                                          <p:attrName>ppt_x</p:attrName>
                                        </p:attrNameLst>
                                      </p:cBhvr>
                                      <p:tavLst>
                                        <p:tav tm="0">
                                          <p:val>
                                            <p:strVal val="#ppt_x"/>
                                          </p:val>
                                        </p:tav>
                                        <p:tav tm="100000">
                                          <p:val>
                                            <p:strVal val="#ppt_x"/>
                                          </p:val>
                                        </p:tav>
                                      </p:tavLst>
                                    </p:anim>
                                    <p:anim calcmode="lin" valueType="num">
                                      <p:cBhvr>
                                        <p:cTn id="13" dur="500" fill="hold"/>
                                        <p:tgtEl>
                                          <p:spTgt spid="13"/>
                                        </p:tgtEl>
                                        <p:attrNameLst>
                                          <p:attrName>ppt_y</p:attrName>
                                        </p:attrNameLst>
                                      </p:cBhvr>
                                      <p:tavLst>
                                        <p:tav tm="0">
                                          <p:val>
                                            <p:strVal val="#ppt_y+.1"/>
                                          </p:val>
                                        </p:tav>
                                        <p:tav tm="100000">
                                          <p:val>
                                            <p:strVal val="#ppt_y"/>
                                          </p:val>
                                        </p:tav>
                                      </p:tavLst>
                                    </p:anim>
                                  </p:childTnLst>
                                </p:cTn>
                              </p:par>
                            </p:childTnLst>
                          </p:cTn>
                        </p:par>
                        <p:par>
                          <p:cTn id="14" fill="hold">
                            <p:stCondLst>
                              <p:cond delay="1000"/>
                            </p:stCondLst>
                            <p:childTnLst>
                              <p:par>
                                <p:cTn id="15" presetID="10" presetClass="entr" presetSubtype="0" fill="hold" nodeType="after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childTnLst>
                          </p:cTn>
                        </p:par>
                        <p:par>
                          <p:cTn id="18" fill="hold">
                            <p:stCondLst>
                              <p:cond delay="1500"/>
                            </p:stCondLst>
                            <p:childTnLst>
                              <p:par>
                                <p:cTn id="19" presetID="42" presetClass="entr" presetSubtype="0" fill="hold" grpId="0" nodeType="after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500"/>
                                        <p:tgtEl>
                                          <p:spTgt spid="14"/>
                                        </p:tgtEl>
                                      </p:cBhvr>
                                    </p:animEffect>
                                    <p:anim calcmode="lin" valueType="num">
                                      <p:cBhvr>
                                        <p:cTn id="22" dur="500" fill="hold"/>
                                        <p:tgtEl>
                                          <p:spTgt spid="14"/>
                                        </p:tgtEl>
                                        <p:attrNameLst>
                                          <p:attrName>ppt_x</p:attrName>
                                        </p:attrNameLst>
                                      </p:cBhvr>
                                      <p:tavLst>
                                        <p:tav tm="0">
                                          <p:val>
                                            <p:strVal val="#ppt_x"/>
                                          </p:val>
                                        </p:tav>
                                        <p:tav tm="100000">
                                          <p:val>
                                            <p:strVal val="#ppt_x"/>
                                          </p:val>
                                        </p:tav>
                                      </p:tavLst>
                                    </p:anim>
                                    <p:anim calcmode="lin" valueType="num">
                                      <p:cBhvr>
                                        <p:cTn id="23" dur="500" fill="hold"/>
                                        <p:tgtEl>
                                          <p:spTgt spid="14"/>
                                        </p:tgtEl>
                                        <p:attrNameLst>
                                          <p:attrName>ppt_y</p:attrName>
                                        </p:attrNameLst>
                                      </p:cBhvr>
                                      <p:tavLst>
                                        <p:tav tm="0">
                                          <p:val>
                                            <p:strVal val="#ppt_y+.1"/>
                                          </p:val>
                                        </p:tav>
                                        <p:tav tm="100000">
                                          <p:val>
                                            <p:strVal val="#ppt_y"/>
                                          </p:val>
                                        </p:tav>
                                      </p:tavLst>
                                    </p:anim>
                                  </p:childTnLst>
                                </p:cTn>
                              </p:par>
                            </p:childTnLst>
                          </p:cTn>
                        </p:par>
                        <p:par>
                          <p:cTn id="24" fill="hold">
                            <p:stCondLst>
                              <p:cond delay="2000"/>
                            </p:stCondLst>
                            <p:childTnLst>
                              <p:par>
                                <p:cTn id="25" presetID="10" presetClass="entr" presetSubtype="0" fill="hold" nodeType="after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childTnLst>
                          </p:cTn>
                        </p:par>
                        <p:par>
                          <p:cTn id="28" fill="hold">
                            <p:stCondLst>
                              <p:cond delay="2500"/>
                            </p:stCondLst>
                            <p:childTnLst>
                              <p:par>
                                <p:cTn id="29" presetID="42" presetClass="entr" presetSubtype="0" fill="hold" grpId="0" nodeType="after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fade">
                                      <p:cBhvr>
                                        <p:cTn id="31" dur="500"/>
                                        <p:tgtEl>
                                          <p:spTgt spid="16"/>
                                        </p:tgtEl>
                                      </p:cBhvr>
                                    </p:animEffect>
                                    <p:anim calcmode="lin" valueType="num">
                                      <p:cBhvr>
                                        <p:cTn id="32" dur="500" fill="hold"/>
                                        <p:tgtEl>
                                          <p:spTgt spid="16"/>
                                        </p:tgtEl>
                                        <p:attrNameLst>
                                          <p:attrName>ppt_x</p:attrName>
                                        </p:attrNameLst>
                                      </p:cBhvr>
                                      <p:tavLst>
                                        <p:tav tm="0">
                                          <p:val>
                                            <p:strVal val="#ppt_x"/>
                                          </p:val>
                                        </p:tav>
                                        <p:tav tm="100000">
                                          <p:val>
                                            <p:strVal val="#ppt_x"/>
                                          </p:val>
                                        </p:tav>
                                      </p:tavLst>
                                    </p:anim>
                                    <p:anim calcmode="lin" valueType="num">
                                      <p:cBhvr>
                                        <p:cTn id="33" dur="5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4000"/>
              <a:t>Azure landing zone – </a:t>
            </a:r>
            <a:br>
              <a:rPr lang="en-US" sz="4000"/>
            </a:br>
            <a:r>
              <a:rPr lang="en-US" sz="4000"/>
              <a:t>Design Areas</a:t>
            </a:r>
            <a:endParaRPr lang="en-US" sz="4000">
              <a:solidFill>
                <a:schemeClr val="accent5"/>
              </a:solidFill>
            </a:endParaRPr>
          </a:p>
        </p:txBody>
      </p:sp>
    </p:spTree>
    <p:extLst>
      <p:ext uri="{BB962C8B-B14F-4D97-AF65-F5344CB8AC3E}">
        <p14:creationId xmlns:p14="http://schemas.microsoft.com/office/powerpoint/2010/main" val="40031164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1ABEC71-EBF2-4765-90E9-A22C19743243}"/>
              </a:ext>
            </a:extLst>
          </p:cNvPr>
          <p:cNvSpPr>
            <a:spLocks noGrp="1"/>
          </p:cNvSpPr>
          <p:nvPr>
            <p:ph type="title"/>
          </p:nvPr>
        </p:nvSpPr>
        <p:spPr>
          <a:xfrm>
            <a:off x="455996" y="620429"/>
            <a:ext cx="11306469" cy="795089"/>
          </a:xfrm>
        </p:spPr>
        <p:txBody>
          <a:bodyPr/>
          <a:lstStyle/>
          <a:p>
            <a:r>
              <a:rPr lang="en-US">
                <a:solidFill>
                  <a:srgbClr val="0078D3"/>
                </a:solidFill>
              </a:rPr>
              <a:t>Azure landing zones</a:t>
            </a:r>
            <a:br>
              <a:rPr lang="en-US">
                <a:solidFill>
                  <a:srgbClr val="0078D3"/>
                </a:solidFill>
              </a:rPr>
            </a:br>
            <a:r>
              <a:rPr lang="en-US"/>
              <a:t>Design areas</a:t>
            </a:r>
          </a:p>
        </p:txBody>
      </p:sp>
      <p:sp>
        <p:nvSpPr>
          <p:cNvPr id="12" name="Rectangle 11" descr="Box spanning 4 things:&#10;Azure billing &amp; AD tenant&#10;Identity and access management&#10;Resource organization&#10;Network topology and connectivity">
            <a:extLst>
              <a:ext uri="{FF2B5EF4-FFF2-40B4-BE49-F238E27FC236}">
                <a16:creationId xmlns:a16="http://schemas.microsoft.com/office/drawing/2014/main" id="{4540F6FB-AEA7-4F7B-8E95-6B0F8F5B3D9C}"/>
              </a:ext>
              <a:ext uri="{C183D7F6-B498-43B3-948B-1728B52AA6E4}">
                <adec:decorative xmlns:adec="http://schemas.microsoft.com/office/drawing/2017/decorative" val="0"/>
              </a:ext>
            </a:extLst>
          </p:cNvPr>
          <p:cNvSpPr/>
          <p:nvPr/>
        </p:nvSpPr>
        <p:spPr bwMode="auto">
          <a:xfrm>
            <a:off x="732214" y="1624956"/>
            <a:ext cx="5313041" cy="492030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9" name="TextBox 148">
            <a:extLst>
              <a:ext uri="{FF2B5EF4-FFF2-40B4-BE49-F238E27FC236}">
                <a16:creationId xmlns:a16="http://schemas.microsoft.com/office/drawing/2014/main" id="{1B518969-64E8-48BD-88F1-BCCBF7051614}"/>
              </a:ext>
            </a:extLst>
          </p:cNvPr>
          <p:cNvSpPr txBox="1"/>
          <p:nvPr/>
        </p:nvSpPr>
        <p:spPr>
          <a:xfrm>
            <a:off x="3411635" y="3840630"/>
            <a:ext cx="2620654" cy="572464"/>
          </a:xfrm>
          <a:prstGeom prst="rect">
            <a:avLst/>
          </a:prstGeom>
          <a:noFill/>
        </p:spPr>
        <p:txBody>
          <a:bodyPr wrap="none" lIns="182880" tIns="146304" rIns="182880" bIns="146304" rtlCol="0">
            <a:sp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300" normalizeH="0" baseline="0" noProof="0">
                <a:ln>
                  <a:noFill/>
                </a:ln>
                <a:solidFill>
                  <a:srgbClr val="FFFFFF"/>
                </a:solidFill>
                <a:effectLst/>
                <a:uLnTx/>
                <a:uFillTx/>
                <a:latin typeface="Segoe UI Semibold"/>
                <a:ea typeface="+mn-ea"/>
                <a:cs typeface="+mn-cs"/>
              </a:rPr>
              <a:t>ENVIRONMENT</a:t>
            </a:r>
          </a:p>
        </p:txBody>
      </p:sp>
      <p:sp>
        <p:nvSpPr>
          <p:cNvPr id="2" name="Freeform: Shape 1">
            <a:extLst>
              <a:ext uri="{FF2B5EF4-FFF2-40B4-BE49-F238E27FC236}">
                <a16:creationId xmlns:a16="http://schemas.microsoft.com/office/drawing/2014/main" id="{60F4DDD2-8FE3-4CFE-9793-FBFA47F21B52}"/>
              </a:ext>
            </a:extLst>
          </p:cNvPr>
          <p:cNvSpPr/>
          <p:nvPr/>
        </p:nvSpPr>
        <p:spPr>
          <a:xfrm>
            <a:off x="2170351" y="1767058"/>
            <a:ext cx="2796967" cy="91459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l" defTabSz="799946" rtl="0" eaLnBrk="1" fontAlgn="auto" latinLnBrk="0" hangingPunct="1">
              <a:lnSpc>
                <a:spcPct val="100000"/>
              </a:lnSpc>
              <a:spcBef>
                <a:spcPct val="0"/>
              </a:spcBef>
              <a:spcAft>
                <a:spcPct val="35000"/>
              </a:spcAft>
              <a:buClrTx/>
              <a:buSzTx/>
              <a:buFontTx/>
              <a:buNone/>
              <a:tabLst/>
              <a:defRPr/>
            </a:pPr>
            <a:r>
              <a:rPr kumimoji="0" lang="en-GB" sz="2000" b="0" i="0" u="none" strike="noStrike" kern="1200" cap="none" spc="0" normalizeH="0" baseline="0" noProof="0">
                <a:ln>
                  <a:noFill/>
                </a:ln>
                <a:solidFill>
                  <a:srgbClr val="FFFFFF"/>
                </a:solidFill>
                <a:effectLst/>
                <a:uLnTx/>
                <a:uFillTx/>
                <a:latin typeface="Segoe UI"/>
                <a:ea typeface="+mn-ea"/>
                <a:cs typeface="+mn-cs"/>
              </a:rPr>
              <a:t>Azure billing &amp; </a:t>
            </a:r>
            <a:br>
              <a:rPr kumimoji="0" lang="en-GB" sz="2000" b="0" i="0" u="none" strike="noStrike" kern="1200" cap="none" spc="0" normalizeH="0" baseline="0" noProof="0">
                <a:ln>
                  <a:noFill/>
                </a:ln>
                <a:solidFill>
                  <a:srgbClr val="FFFFFF"/>
                </a:solidFill>
                <a:effectLst/>
                <a:uLnTx/>
                <a:uFillTx/>
                <a:latin typeface="Segoe UI"/>
                <a:ea typeface="+mn-ea"/>
                <a:cs typeface="+mn-cs"/>
              </a:rPr>
            </a:br>
            <a:r>
              <a:rPr kumimoji="0" lang="en-GB" sz="2000" b="0" i="0" u="none" strike="noStrike" kern="1200" cap="none" spc="0" normalizeH="0" baseline="0" noProof="0">
                <a:ln>
                  <a:noFill/>
                </a:ln>
                <a:solidFill>
                  <a:srgbClr val="FFFFFF"/>
                </a:solidFill>
                <a:effectLst/>
                <a:uLnTx/>
                <a:uFillTx/>
                <a:latin typeface="Segoe UI"/>
                <a:ea typeface="+mn-ea"/>
                <a:cs typeface="+mn-cs"/>
              </a:rPr>
              <a:t>Active Directory tenant</a:t>
            </a: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3" name="Freeform: Shape 2">
            <a:extLst>
              <a:ext uri="{FF2B5EF4-FFF2-40B4-BE49-F238E27FC236}">
                <a16:creationId xmlns:a16="http://schemas.microsoft.com/office/drawing/2014/main" id="{84B78BCF-273D-40AA-BF52-910B6F463819}"/>
              </a:ext>
            </a:extLst>
          </p:cNvPr>
          <p:cNvSpPr/>
          <p:nvPr/>
        </p:nvSpPr>
        <p:spPr>
          <a:xfrm>
            <a:off x="2170349" y="2975973"/>
            <a:ext cx="2401875" cy="977271"/>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l" defTabSz="799792" rtl="0" eaLnBrk="1" fontAlgn="auto" latinLnBrk="0" hangingPunct="1">
              <a:lnSpc>
                <a:spcPct val="100000"/>
              </a:lnSpc>
              <a:spcBef>
                <a:spcPct val="0"/>
              </a:spcBef>
              <a:spcAft>
                <a:spcPct val="35000"/>
              </a:spcAft>
              <a:buClrTx/>
              <a:buSzTx/>
              <a:buFontTx/>
              <a:buNone/>
              <a:tabLst/>
              <a:defRPr/>
            </a:pPr>
            <a:r>
              <a:rPr kumimoji="0" lang="en-GB" sz="2000" b="0" i="0" u="none" strike="noStrike" kern="1200" cap="none" spc="0" normalizeH="0" baseline="0" noProof="0">
                <a:ln>
                  <a:noFill/>
                </a:ln>
                <a:solidFill>
                  <a:srgbClr val="FFFFFF"/>
                </a:solidFill>
                <a:effectLst/>
                <a:uLnTx/>
                <a:uFillTx/>
                <a:latin typeface="Segoe UI"/>
                <a:ea typeface="+mn-ea"/>
                <a:cs typeface="+mn-cs"/>
              </a:rPr>
              <a:t>Identity &amp; access management</a:t>
            </a: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6" name="Freeform: Shape 5">
            <a:extLst>
              <a:ext uri="{FF2B5EF4-FFF2-40B4-BE49-F238E27FC236}">
                <a16:creationId xmlns:a16="http://schemas.microsoft.com/office/drawing/2014/main" id="{B2490391-FE93-4269-9BCB-E489FF0F30BA}"/>
              </a:ext>
            </a:extLst>
          </p:cNvPr>
          <p:cNvSpPr/>
          <p:nvPr/>
        </p:nvSpPr>
        <p:spPr>
          <a:xfrm>
            <a:off x="2170352" y="4247561"/>
            <a:ext cx="2611832" cy="91459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l" defTabSz="799792" rtl="0" eaLnBrk="1" fontAlgn="auto" latinLnBrk="0" hangingPunct="1">
              <a:lnSpc>
                <a:spcPct val="100000"/>
              </a:lnSpc>
              <a:spcBef>
                <a:spcPct val="0"/>
              </a:spcBef>
              <a:spcAft>
                <a:spcPct val="35000"/>
              </a:spcAft>
              <a:buClrTx/>
              <a:buSzTx/>
              <a:buFontTx/>
              <a:buNone/>
              <a:tabLst/>
              <a:defRPr/>
            </a:pPr>
            <a:r>
              <a:rPr kumimoji="0" lang="en-GB" sz="2000" b="0" i="0" u="none" strike="noStrike" kern="1200" cap="none" spc="0" normalizeH="0" baseline="0" noProof="0">
                <a:ln>
                  <a:noFill/>
                </a:ln>
                <a:solidFill>
                  <a:srgbClr val="FFFFFF"/>
                </a:solidFill>
                <a:effectLst/>
                <a:uLnTx/>
                <a:uFillTx/>
                <a:latin typeface="Segoe UI"/>
                <a:ea typeface="+mn-ea"/>
                <a:cs typeface="+mn-cs"/>
              </a:rPr>
              <a:t>Resource organization</a:t>
            </a: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155" name="Freeform: Shape 154">
            <a:extLst>
              <a:ext uri="{FF2B5EF4-FFF2-40B4-BE49-F238E27FC236}">
                <a16:creationId xmlns:a16="http://schemas.microsoft.com/office/drawing/2014/main" id="{2967A958-91E3-4E85-A2A2-ED296C9381A2}"/>
              </a:ext>
            </a:extLst>
          </p:cNvPr>
          <p:cNvSpPr/>
          <p:nvPr/>
        </p:nvSpPr>
        <p:spPr>
          <a:xfrm>
            <a:off x="2170351" y="5456476"/>
            <a:ext cx="2155842" cy="91459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l" defTabSz="799792" rtl="0" eaLnBrk="1" fontAlgn="auto" latinLnBrk="0" hangingPunct="1">
              <a:lnSpc>
                <a:spcPct val="100000"/>
              </a:lnSpc>
              <a:spcBef>
                <a:spcPct val="0"/>
              </a:spcBef>
              <a:spcAft>
                <a:spcPct val="35000"/>
              </a:spcAft>
              <a:buClrTx/>
              <a:buSzTx/>
              <a:buFontTx/>
              <a:buNone/>
              <a:tabLst/>
              <a:defRPr/>
            </a:pPr>
            <a:r>
              <a:rPr kumimoji="0" lang="en-GB" sz="2000" b="0" i="0" u="none" strike="noStrike" kern="1200" cap="none" spc="0" normalizeH="0" baseline="0" noProof="0">
                <a:ln>
                  <a:noFill/>
                </a:ln>
                <a:solidFill>
                  <a:srgbClr val="FFFFFF"/>
                </a:solidFill>
                <a:effectLst/>
                <a:uLnTx/>
                <a:uFillTx/>
                <a:latin typeface="Segoe UI"/>
                <a:ea typeface="+mn-ea"/>
                <a:cs typeface="+mn-cs"/>
              </a:rPr>
              <a:t>Network topology &amp; connectivity</a:t>
            </a: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148" name="Rectangle 147" descr="Box spanning 4 things:&#10;Security&#10;Governance&#10;Management&#10;Platform automation and devops">
            <a:extLst>
              <a:ext uri="{FF2B5EF4-FFF2-40B4-BE49-F238E27FC236}">
                <a16:creationId xmlns:a16="http://schemas.microsoft.com/office/drawing/2014/main" id="{50DD9164-D489-4189-A4A7-C5300F2A343E}"/>
              </a:ext>
            </a:extLst>
          </p:cNvPr>
          <p:cNvSpPr/>
          <p:nvPr/>
        </p:nvSpPr>
        <p:spPr bwMode="auto">
          <a:xfrm>
            <a:off x="6146745" y="1624956"/>
            <a:ext cx="5313041" cy="492030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1" name="TextBox 150">
            <a:extLst>
              <a:ext uri="{FF2B5EF4-FFF2-40B4-BE49-F238E27FC236}">
                <a16:creationId xmlns:a16="http://schemas.microsoft.com/office/drawing/2014/main" id="{EDD80356-B245-401F-90C3-6215D3FE82B1}"/>
              </a:ext>
            </a:extLst>
          </p:cNvPr>
          <p:cNvSpPr txBox="1"/>
          <p:nvPr/>
        </p:nvSpPr>
        <p:spPr>
          <a:xfrm>
            <a:off x="6153617" y="3840630"/>
            <a:ext cx="2352182" cy="5724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300" normalizeH="0" baseline="0" noProof="0">
                <a:ln>
                  <a:noFill/>
                </a:ln>
                <a:solidFill>
                  <a:srgbClr val="FFFFFF"/>
                </a:solidFill>
                <a:effectLst/>
                <a:uLnTx/>
                <a:uFillTx/>
                <a:latin typeface="Segoe UI Semibold"/>
                <a:ea typeface="+mn-ea"/>
                <a:cs typeface="+mn-cs"/>
              </a:rPr>
              <a:t>COMPLIANCE</a:t>
            </a:r>
          </a:p>
        </p:txBody>
      </p:sp>
      <p:sp>
        <p:nvSpPr>
          <p:cNvPr id="8" name="Freeform: Shape 7">
            <a:extLst>
              <a:ext uri="{FF2B5EF4-FFF2-40B4-BE49-F238E27FC236}">
                <a16:creationId xmlns:a16="http://schemas.microsoft.com/office/drawing/2014/main" id="{EA34E45A-4C4D-4569-BB34-22C3A2609E3B}"/>
              </a:ext>
            </a:extLst>
          </p:cNvPr>
          <p:cNvSpPr/>
          <p:nvPr/>
        </p:nvSpPr>
        <p:spPr>
          <a:xfrm>
            <a:off x="7620328" y="1767058"/>
            <a:ext cx="2459991" cy="91459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r" defTabSz="799792" rtl="0" eaLnBrk="1" fontAlgn="auto" latinLnBrk="0" hangingPunct="1">
              <a:lnSpc>
                <a:spcPct val="100000"/>
              </a:lnSpc>
              <a:spcBef>
                <a:spcPct val="0"/>
              </a:spcBef>
              <a:spcAft>
                <a:spcPct val="3500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Security</a:t>
            </a:r>
          </a:p>
        </p:txBody>
      </p:sp>
      <p:sp>
        <p:nvSpPr>
          <p:cNvPr id="9" name="Freeform: Shape 8">
            <a:extLst>
              <a:ext uri="{FF2B5EF4-FFF2-40B4-BE49-F238E27FC236}">
                <a16:creationId xmlns:a16="http://schemas.microsoft.com/office/drawing/2014/main" id="{472784B5-0331-4E9C-AD12-DA844616C536}"/>
              </a:ext>
            </a:extLst>
          </p:cNvPr>
          <p:cNvSpPr/>
          <p:nvPr/>
        </p:nvSpPr>
        <p:spPr>
          <a:xfrm>
            <a:off x="6879552" y="2996864"/>
            <a:ext cx="3200767" cy="91459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r" defTabSz="799792" rtl="0" eaLnBrk="1" fontAlgn="auto" latinLnBrk="0" hangingPunct="1">
              <a:lnSpc>
                <a:spcPct val="100000"/>
              </a:lnSpc>
              <a:spcBef>
                <a:spcPct val="0"/>
              </a:spcBef>
              <a:spcAft>
                <a:spcPct val="35000"/>
              </a:spcAft>
              <a:buClrTx/>
              <a:buSzTx/>
              <a:buFontTx/>
              <a:buNone/>
              <a:tabLst/>
              <a:defRPr/>
            </a:pPr>
            <a:r>
              <a:rPr kumimoji="0" lang="en-GB" sz="2000" b="0" i="0" u="none" strike="noStrike" kern="1200" cap="none" spc="0" normalizeH="0" baseline="0" noProof="0">
                <a:ln>
                  <a:noFill/>
                </a:ln>
                <a:solidFill>
                  <a:srgbClr val="FFFFFF"/>
                </a:solidFill>
                <a:effectLst/>
                <a:uLnTx/>
                <a:uFillTx/>
                <a:latin typeface="Segoe UI"/>
                <a:ea typeface="+mn-ea"/>
                <a:cs typeface="+mn-cs"/>
              </a:rPr>
              <a:t>Governance</a:t>
            </a: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5" name="Freeform: Shape 4">
            <a:extLst>
              <a:ext uri="{FF2B5EF4-FFF2-40B4-BE49-F238E27FC236}">
                <a16:creationId xmlns:a16="http://schemas.microsoft.com/office/drawing/2014/main" id="{076E3E17-E871-4830-9117-600359D90A33}"/>
              </a:ext>
            </a:extLst>
          </p:cNvPr>
          <p:cNvSpPr/>
          <p:nvPr/>
        </p:nvSpPr>
        <p:spPr>
          <a:xfrm>
            <a:off x="7310200" y="4226670"/>
            <a:ext cx="2770119" cy="91459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r" defTabSz="799792" rtl="0" eaLnBrk="1" fontAlgn="auto" latinLnBrk="0" hangingPunct="1">
              <a:lnSpc>
                <a:spcPct val="100000"/>
              </a:lnSpc>
              <a:spcBef>
                <a:spcPct val="0"/>
              </a:spcBef>
              <a:spcAft>
                <a:spcPct val="35000"/>
              </a:spcAft>
              <a:buClrTx/>
              <a:buSzTx/>
              <a:buFontTx/>
              <a:buNone/>
              <a:tabLst/>
              <a:defRPr/>
            </a:pPr>
            <a:r>
              <a:rPr kumimoji="0" lang="en-GB" sz="2000" b="0" i="0" u="none" strike="noStrike" kern="1200" cap="none" spc="0" normalizeH="0" baseline="0" noProof="0">
                <a:ln>
                  <a:noFill/>
                </a:ln>
                <a:solidFill>
                  <a:srgbClr val="FFFFFF"/>
                </a:solidFill>
                <a:effectLst/>
                <a:uLnTx/>
                <a:uFillTx/>
                <a:latin typeface="Segoe UI"/>
                <a:ea typeface="+mn-ea"/>
                <a:cs typeface="+mn-cs"/>
              </a:rPr>
              <a:t>Management</a:t>
            </a: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4" name="Freeform: Shape 3">
            <a:extLst>
              <a:ext uri="{FF2B5EF4-FFF2-40B4-BE49-F238E27FC236}">
                <a16:creationId xmlns:a16="http://schemas.microsoft.com/office/drawing/2014/main" id="{F785957E-D826-45AD-B99F-36740D93E30B}"/>
              </a:ext>
            </a:extLst>
          </p:cNvPr>
          <p:cNvSpPr/>
          <p:nvPr/>
        </p:nvSpPr>
        <p:spPr>
          <a:xfrm>
            <a:off x="7620329" y="5456476"/>
            <a:ext cx="2459990" cy="91459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r" defTabSz="799946" rtl="0" eaLnBrk="1" fontAlgn="auto" latinLnBrk="0" hangingPunct="1">
              <a:lnSpc>
                <a:spcPct val="100000"/>
              </a:lnSpc>
              <a:spcBef>
                <a:spcPct val="0"/>
              </a:spcBef>
              <a:spcAft>
                <a:spcPct val="35000"/>
              </a:spcAft>
              <a:buClrTx/>
              <a:buSzTx/>
              <a:buFontTx/>
              <a:buNone/>
              <a:tabLst/>
              <a:defRPr/>
            </a:pPr>
            <a:r>
              <a:rPr kumimoji="0" lang="en-GB" sz="2000" b="0" i="0" u="none" strike="noStrike" kern="1200" cap="none" spc="0" normalizeH="0" baseline="0" noProof="0">
                <a:ln>
                  <a:noFill/>
                </a:ln>
                <a:solidFill>
                  <a:srgbClr val="FFFFFF"/>
                </a:solidFill>
                <a:effectLst/>
                <a:uLnTx/>
                <a:uFillTx/>
                <a:latin typeface="Segoe UI"/>
                <a:ea typeface="+mn-ea"/>
                <a:cs typeface="+mn-cs"/>
              </a:rPr>
              <a:t>Platform automation &amp; DevOps</a:t>
            </a: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grpSp>
        <p:nvGrpSpPr>
          <p:cNvPr id="14" name="Graphic 5">
            <a:extLst>
              <a:ext uri="{FF2B5EF4-FFF2-40B4-BE49-F238E27FC236}">
                <a16:creationId xmlns:a16="http://schemas.microsoft.com/office/drawing/2014/main" id="{70DDC97A-A5D5-4C58-826F-70469F9FB790}"/>
              </a:ext>
              <a:ext uri="{C183D7F6-B498-43B3-948B-1728B52AA6E4}">
                <adec:decorative xmlns:adec="http://schemas.microsoft.com/office/drawing/2017/decorative" val="1"/>
              </a:ext>
            </a:extLst>
          </p:cNvPr>
          <p:cNvGrpSpPr/>
          <p:nvPr/>
        </p:nvGrpSpPr>
        <p:grpSpPr>
          <a:xfrm>
            <a:off x="973148" y="5430120"/>
            <a:ext cx="967308" cy="967308"/>
            <a:chOff x="9025811" y="16948"/>
            <a:chExt cx="1108509" cy="1108509"/>
          </a:xfrm>
        </p:grpSpPr>
        <p:sp>
          <p:nvSpPr>
            <p:cNvPr id="15" name="Freeform: Shape 14">
              <a:extLst>
                <a:ext uri="{FF2B5EF4-FFF2-40B4-BE49-F238E27FC236}">
                  <a16:creationId xmlns:a16="http://schemas.microsoft.com/office/drawing/2014/main" id="{EDEEC74E-EE6F-49FC-AE93-B1E3F8B260C0}"/>
                </a:ext>
              </a:extLst>
            </p:cNvPr>
            <p:cNvSpPr/>
            <p:nvPr/>
          </p:nvSpPr>
          <p:spPr>
            <a:xfrm>
              <a:off x="9025811" y="16948"/>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1"/>
                    <a:pt x="860361" y="1108510"/>
                    <a:pt x="554255" y="1108510"/>
                  </a:cubicBezTo>
                  <a:cubicBezTo>
                    <a:pt x="248148" y="1108510"/>
                    <a:pt x="0" y="860361"/>
                    <a:pt x="0" y="554255"/>
                  </a:cubicBezTo>
                  <a:cubicBezTo>
                    <a:pt x="0" y="248148"/>
                    <a:pt x="248148" y="0"/>
                    <a:pt x="554255" y="0"/>
                  </a:cubicBezTo>
                  <a:cubicBezTo>
                    <a:pt x="860361" y="0"/>
                    <a:pt x="1108509" y="248148"/>
                    <a:pt x="1108509" y="554255"/>
                  </a:cubicBezTo>
                  <a:close/>
                </a:path>
              </a:pathLst>
            </a:custGeom>
            <a:solidFill>
              <a:schemeClr val="accent1">
                <a:lumMod val="10000"/>
              </a:schemeClr>
            </a:solidFill>
            <a:ln w="12017"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16" name="Graphic 5">
              <a:extLst>
                <a:ext uri="{FF2B5EF4-FFF2-40B4-BE49-F238E27FC236}">
                  <a16:creationId xmlns:a16="http://schemas.microsoft.com/office/drawing/2014/main" id="{70DDC97A-A5D5-4C58-826F-70469F9FB790}"/>
                </a:ext>
              </a:extLst>
            </p:cNvPr>
            <p:cNvGrpSpPr/>
            <p:nvPr/>
          </p:nvGrpSpPr>
          <p:grpSpPr>
            <a:xfrm>
              <a:off x="9211900" y="210256"/>
              <a:ext cx="730717" cy="730717"/>
              <a:chOff x="9211900" y="210256"/>
              <a:chExt cx="730717" cy="730717"/>
            </a:xfrm>
          </p:grpSpPr>
          <p:sp>
            <p:nvSpPr>
              <p:cNvPr id="17" name="Freeform: Shape 16">
                <a:extLst>
                  <a:ext uri="{FF2B5EF4-FFF2-40B4-BE49-F238E27FC236}">
                    <a16:creationId xmlns:a16="http://schemas.microsoft.com/office/drawing/2014/main" id="{6129CF98-F58E-4CD6-B37B-C02D7C10B02A}"/>
                  </a:ext>
                </a:extLst>
              </p:cNvPr>
              <p:cNvSpPr/>
              <p:nvPr/>
            </p:nvSpPr>
            <p:spPr>
              <a:xfrm>
                <a:off x="9339435" y="338592"/>
                <a:ext cx="478856" cy="478856"/>
              </a:xfrm>
              <a:custGeom>
                <a:avLst/>
                <a:gdLst>
                  <a:gd name="connsiteX0" fmla="*/ 478857 w 478856"/>
                  <a:gd name="connsiteY0" fmla="*/ 478857 h 478856"/>
                  <a:gd name="connsiteX1" fmla="*/ 0 w 478856"/>
                  <a:gd name="connsiteY1" fmla="*/ 0 h 478856"/>
                </a:gdLst>
                <a:ahLst/>
                <a:cxnLst>
                  <a:cxn ang="0">
                    <a:pos x="connsiteX0" y="connsiteY0"/>
                  </a:cxn>
                  <a:cxn ang="0">
                    <a:pos x="connsiteX1" y="connsiteY1"/>
                  </a:cxn>
                </a:cxnLst>
                <a:rect l="l" t="t" r="r" b="b"/>
                <a:pathLst>
                  <a:path w="478856" h="478856">
                    <a:moveTo>
                      <a:pt x="478857" y="478857"/>
                    </a:moveTo>
                    <a:lnTo>
                      <a:pt x="0" y="0"/>
                    </a:lnTo>
                  </a:path>
                </a:pathLst>
              </a:custGeom>
              <a:noFill/>
              <a:ln w="12017" cap="flat">
                <a:solidFill>
                  <a:srgbClr val="75757A"/>
                </a:solid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8" name="Freeform: Shape 17">
                <a:extLst>
                  <a:ext uri="{FF2B5EF4-FFF2-40B4-BE49-F238E27FC236}">
                    <a16:creationId xmlns:a16="http://schemas.microsoft.com/office/drawing/2014/main" id="{E347D6A2-8920-4E73-8E2E-4388B6341DF5}"/>
                  </a:ext>
                </a:extLst>
              </p:cNvPr>
              <p:cNvSpPr/>
              <p:nvPr/>
            </p:nvSpPr>
            <p:spPr>
              <a:xfrm>
                <a:off x="9578462" y="245548"/>
                <a:ext cx="8021" cy="661736"/>
              </a:xfrm>
              <a:custGeom>
                <a:avLst/>
                <a:gdLst>
                  <a:gd name="connsiteX0" fmla="*/ 0 w 8021"/>
                  <a:gd name="connsiteY0" fmla="*/ 661737 h 661736"/>
                  <a:gd name="connsiteX1" fmla="*/ 0 w 8021"/>
                  <a:gd name="connsiteY1" fmla="*/ 0 h 661736"/>
                </a:gdLst>
                <a:ahLst/>
                <a:cxnLst>
                  <a:cxn ang="0">
                    <a:pos x="connsiteX0" y="connsiteY0"/>
                  </a:cxn>
                  <a:cxn ang="0">
                    <a:pos x="connsiteX1" y="connsiteY1"/>
                  </a:cxn>
                </a:cxnLst>
                <a:rect l="l" t="t" r="r" b="b"/>
                <a:pathLst>
                  <a:path w="8021" h="661736">
                    <a:moveTo>
                      <a:pt x="0" y="661737"/>
                    </a:moveTo>
                    <a:lnTo>
                      <a:pt x="0" y="0"/>
                    </a:lnTo>
                  </a:path>
                </a:pathLst>
              </a:custGeom>
              <a:noFill/>
              <a:ln w="12017" cap="flat">
                <a:solidFill>
                  <a:srgbClr val="75757A"/>
                </a:solid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9" name="Freeform: Shape 18">
                <a:extLst>
                  <a:ext uri="{FF2B5EF4-FFF2-40B4-BE49-F238E27FC236}">
                    <a16:creationId xmlns:a16="http://schemas.microsoft.com/office/drawing/2014/main" id="{A1BE4E1D-BA88-48C5-9BED-DE84C660E0F3}"/>
                  </a:ext>
                </a:extLst>
              </p:cNvPr>
              <p:cNvSpPr/>
              <p:nvPr/>
            </p:nvSpPr>
            <p:spPr>
              <a:xfrm>
                <a:off x="9339435" y="338592"/>
                <a:ext cx="478856" cy="478856"/>
              </a:xfrm>
              <a:custGeom>
                <a:avLst/>
                <a:gdLst>
                  <a:gd name="connsiteX0" fmla="*/ 478857 w 478856"/>
                  <a:gd name="connsiteY0" fmla="*/ 0 h 478856"/>
                  <a:gd name="connsiteX1" fmla="*/ 0 w 478856"/>
                  <a:gd name="connsiteY1" fmla="*/ 478857 h 478856"/>
                </a:gdLst>
                <a:ahLst/>
                <a:cxnLst>
                  <a:cxn ang="0">
                    <a:pos x="connsiteX0" y="connsiteY0"/>
                  </a:cxn>
                  <a:cxn ang="0">
                    <a:pos x="connsiteX1" y="connsiteY1"/>
                  </a:cxn>
                </a:cxnLst>
                <a:rect l="l" t="t" r="r" b="b"/>
                <a:pathLst>
                  <a:path w="478856" h="478856">
                    <a:moveTo>
                      <a:pt x="478857" y="0"/>
                    </a:moveTo>
                    <a:lnTo>
                      <a:pt x="0" y="478857"/>
                    </a:lnTo>
                  </a:path>
                </a:pathLst>
              </a:custGeom>
              <a:noFill/>
              <a:ln w="12017" cap="flat">
                <a:solidFill>
                  <a:srgbClr val="75757A"/>
                </a:solid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0" name="Freeform: Shape 19">
                <a:extLst>
                  <a:ext uri="{FF2B5EF4-FFF2-40B4-BE49-F238E27FC236}">
                    <a16:creationId xmlns:a16="http://schemas.microsoft.com/office/drawing/2014/main" id="{D285F578-82AF-4D8C-99C6-F7118E7D087F}"/>
                  </a:ext>
                </a:extLst>
              </p:cNvPr>
              <p:cNvSpPr/>
              <p:nvPr/>
            </p:nvSpPr>
            <p:spPr>
              <a:xfrm>
                <a:off x="9782197" y="780553"/>
                <a:ext cx="68980" cy="68981"/>
              </a:xfrm>
              <a:custGeom>
                <a:avLst/>
                <a:gdLst>
                  <a:gd name="connsiteX0" fmla="*/ 34490 w 68980"/>
                  <a:gd name="connsiteY0" fmla="*/ 68981 h 68981"/>
                  <a:gd name="connsiteX1" fmla="*/ 68981 w 68980"/>
                  <a:gd name="connsiteY1" fmla="*/ 34491 h 68981"/>
                  <a:gd name="connsiteX2" fmla="*/ 34490 w 68980"/>
                  <a:gd name="connsiteY2" fmla="*/ 0 h 68981"/>
                  <a:gd name="connsiteX3" fmla="*/ 0 w 68980"/>
                  <a:gd name="connsiteY3" fmla="*/ 34491 h 68981"/>
                  <a:gd name="connsiteX4" fmla="*/ 34490 w 68980"/>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0" h="68981">
                    <a:moveTo>
                      <a:pt x="34490" y="68981"/>
                    </a:moveTo>
                    <a:cubicBezTo>
                      <a:pt x="53741" y="68981"/>
                      <a:pt x="68981" y="53741"/>
                      <a:pt x="68981" y="34491"/>
                    </a:cubicBezTo>
                    <a:cubicBezTo>
                      <a:pt x="68981" y="15240"/>
                      <a:pt x="53741" y="0"/>
                      <a:pt x="34490" y="0"/>
                    </a:cubicBezTo>
                    <a:cubicBezTo>
                      <a:pt x="15240" y="0"/>
                      <a:pt x="0" y="15240"/>
                      <a:pt x="0" y="34491"/>
                    </a:cubicBezTo>
                    <a:cubicBezTo>
                      <a:pt x="0" y="53741"/>
                      <a:pt x="15240" y="68981"/>
                      <a:pt x="34490" y="68981"/>
                    </a:cubicBezTo>
                    <a:close/>
                  </a:path>
                </a:pathLst>
              </a:custGeom>
              <a:solidFill>
                <a:schemeClr val="tx2">
                  <a:lumMod val="75000"/>
                </a:schemeClr>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1" name="Freeform: Shape 20">
                <a:extLst>
                  <a:ext uri="{FF2B5EF4-FFF2-40B4-BE49-F238E27FC236}">
                    <a16:creationId xmlns:a16="http://schemas.microsoft.com/office/drawing/2014/main" id="{98C0C50C-6228-48DB-8433-76C60423A359}"/>
                  </a:ext>
                </a:extLst>
              </p:cNvPr>
              <p:cNvSpPr/>
              <p:nvPr/>
            </p:nvSpPr>
            <p:spPr>
              <a:xfrm>
                <a:off x="9302538" y="780553"/>
                <a:ext cx="68980" cy="68981"/>
              </a:xfrm>
              <a:custGeom>
                <a:avLst/>
                <a:gdLst>
                  <a:gd name="connsiteX0" fmla="*/ 34491 w 68980"/>
                  <a:gd name="connsiteY0" fmla="*/ 68981 h 68981"/>
                  <a:gd name="connsiteX1" fmla="*/ 68981 w 68980"/>
                  <a:gd name="connsiteY1" fmla="*/ 34491 h 68981"/>
                  <a:gd name="connsiteX2" fmla="*/ 34491 w 68980"/>
                  <a:gd name="connsiteY2" fmla="*/ 0 h 68981"/>
                  <a:gd name="connsiteX3" fmla="*/ 0 w 68980"/>
                  <a:gd name="connsiteY3" fmla="*/ 34491 h 68981"/>
                  <a:gd name="connsiteX4" fmla="*/ 34491 w 68980"/>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0" h="68981">
                    <a:moveTo>
                      <a:pt x="34491" y="68981"/>
                    </a:moveTo>
                    <a:cubicBezTo>
                      <a:pt x="53741" y="68981"/>
                      <a:pt x="68981" y="53741"/>
                      <a:pt x="68981" y="34491"/>
                    </a:cubicBezTo>
                    <a:cubicBezTo>
                      <a:pt x="68981" y="15240"/>
                      <a:pt x="53741" y="0"/>
                      <a:pt x="34491" y="0"/>
                    </a:cubicBezTo>
                    <a:cubicBezTo>
                      <a:pt x="15240" y="0"/>
                      <a:pt x="0" y="15240"/>
                      <a:pt x="0" y="34491"/>
                    </a:cubicBezTo>
                    <a:cubicBezTo>
                      <a:pt x="802" y="53741"/>
                      <a:pt x="16042" y="68981"/>
                      <a:pt x="34491" y="68981"/>
                    </a:cubicBez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2" name="Freeform: Shape 21">
                <a:extLst>
                  <a:ext uri="{FF2B5EF4-FFF2-40B4-BE49-F238E27FC236}">
                    <a16:creationId xmlns:a16="http://schemas.microsoft.com/office/drawing/2014/main" id="{81430357-7823-4CB2-893F-C4F0973FFFEB}"/>
                  </a:ext>
                </a:extLst>
              </p:cNvPr>
              <p:cNvSpPr/>
              <p:nvPr/>
            </p:nvSpPr>
            <p:spPr>
              <a:xfrm>
                <a:off x="9302538" y="301696"/>
                <a:ext cx="68980" cy="68980"/>
              </a:xfrm>
              <a:custGeom>
                <a:avLst/>
                <a:gdLst>
                  <a:gd name="connsiteX0" fmla="*/ 34491 w 68980"/>
                  <a:gd name="connsiteY0" fmla="*/ 68981 h 68980"/>
                  <a:gd name="connsiteX1" fmla="*/ 68981 w 68980"/>
                  <a:gd name="connsiteY1" fmla="*/ 34491 h 68980"/>
                  <a:gd name="connsiteX2" fmla="*/ 34491 w 68980"/>
                  <a:gd name="connsiteY2" fmla="*/ 0 h 68980"/>
                  <a:gd name="connsiteX3" fmla="*/ 0 w 68980"/>
                  <a:gd name="connsiteY3" fmla="*/ 34491 h 68980"/>
                  <a:gd name="connsiteX4" fmla="*/ 34491 w 68980"/>
                  <a:gd name="connsiteY4" fmla="*/ 68981 h 68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0" h="68980">
                    <a:moveTo>
                      <a:pt x="34491" y="68981"/>
                    </a:moveTo>
                    <a:cubicBezTo>
                      <a:pt x="53741" y="68981"/>
                      <a:pt x="68981" y="53741"/>
                      <a:pt x="68981" y="34491"/>
                    </a:cubicBezTo>
                    <a:cubicBezTo>
                      <a:pt x="68981" y="15240"/>
                      <a:pt x="53741" y="0"/>
                      <a:pt x="34491" y="0"/>
                    </a:cubicBezTo>
                    <a:cubicBezTo>
                      <a:pt x="15240" y="0"/>
                      <a:pt x="0" y="15240"/>
                      <a:pt x="0" y="34491"/>
                    </a:cubicBezTo>
                    <a:cubicBezTo>
                      <a:pt x="802" y="53741"/>
                      <a:pt x="16042" y="68981"/>
                      <a:pt x="34491" y="68981"/>
                    </a:cubicBezTo>
                    <a:close/>
                  </a:path>
                </a:pathLst>
              </a:custGeom>
              <a:solidFill>
                <a:schemeClr val="tx2">
                  <a:lumMod val="75000"/>
                </a:schemeClr>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3" name="Freeform: Shape 22">
                <a:extLst>
                  <a:ext uri="{FF2B5EF4-FFF2-40B4-BE49-F238E27FC236}">
                    <a16:creationId xmlns:a16="http://schemas.microsoft.com/office/drawing/2014/main" id="{6F12E414-82DA-4FD7-81F2-2931FEDF2098}"/>
                  </a:ext>
                </a:extLst>
              </p:cNvPr>
              <p:cNvSpPr/>
              <p:nvPr/>
            </p:nvSpPr>
            <p:spPr>
              <a:xfrm>
                <a:off x="9782197" y="301696"/>
                <a:ext cx="68980" cy="68980"/>
              </a:xfrm>
              <a:custGeom>
                <a:avLst/>
                <a:gdLst>
                  <a:gd name="connsiteX0" fmla="*/ 34490 w 68980"/>
                  <a:gd name="connsiteY0" fmla="*/ 68981 h 68980"/>
                  <a:gd name="connsiteX1" fmla="*/ 68981 w 68980"/>
                  <a:gd name="connsiteY1" fmla="*/ 34491 h 68980"/>
                  <a:gd name="connsiteX2" fmla="*/ 34490 w 68980"/>
                  <a:gd name="connsiteY2" fmla="*/ 0 h 68980"/>
                  <a:gd name="connsiteX3" fmla="*/ 0 w 68980"/>
                  <a:gd name="connsiteY3" fmla="*/ 34491 h 68980"/>
                  <a:gd name="connsiteX4" fmla="*/ 34490 w 68980"/>
                  <a:gd name="connsiteY4" fmla="*/ 68981 h 68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0" h="68980">
                    <a:moveTo>
                      <a:pt x="34490" y="68981"/>
                    </a:moveTo>
                    <a:cubicBezTo>
                      <a:pt x="53741" y="68981"/>
                      <a:pt x="68981" y="53741"/>
                      <a:pt x="68981" y="34491"/>
                    </a:cubicBezTo>
                    <a:cubicBezTo>
                      <a:pt x="68981" y="15240"/>
                      <a:pt x="53741" y="0"/>
                      <a:pt x="34490" y="0"/>
                    </a:cubicBezTo>
                    <a:cubicBezTo>
                      <a:pt x="15240" y="0"/>
                      <a:pt x="0" y="15240"/>
                      <a:pt x="0" y="34491"/>
                    </a:cubicBezTo>
                    <a:cubicBezTo>
                      <a:pt x="0" y="53741"/>
                      <a:pt x="15240" y="68981"/>
                      <a:pt x="34490" y="68981"/>
                    </a:cubicBez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4" name="Freeform: Shape 23">
                <a:extLst>
                  <a:ext uri="{FF2B5EF4-FFF2-40B4-BE49-F238E27FC236}">
                    <a16:creationId xmlns:a16="http://schemas.microsoft.com/office/drawing/2014/main" id="{DA7FD53A-C598-46BC-8797-25F9D8EDBD93}"/>
                  </a:ext>
                </a:extLst>
              </p:cNvPr>
              <p:cNvSpPr/>
              <p:nvPr/>
            </p:nvSpPr>
            <p:spPr>
              <a:xfrm>
                <a:off x="9246390" y="576016"/>
                <a:ext cx="661736" cy="8021"/>
              </a:xfrm>
              <a:custGeom>
                <a:avLst/>
                <a:gdLst>
                  <a:gd name="connsiteX0" fmla="*/ 0 w 661736"/>
                  <a:gd name="connsiteY0" fmla="*/ 0 h 8021"/>
                  <a:gd name="connsiteX1" fmla="*/ 661737 w 661736"/>
                  <a:gd name="connsiteY1" fmla="*/ 0 h 8021"/>
                </a:gdLst>
                <a:ahLst/>
                <a:cxnLst>
                  <a:cxn ang="0">
                    <a:pos x="connsiteX0" y="connsiteY0"/>
                  </a:cxn>
                  <a:cxn ang="0">
                    <a:pos x="connsiteX1" y="connsiteY1"/>
                  </a:cxn>
                </a:cxnLst>
                <a:rect l="l" t="t" r="r" b="b"/>
                <a:pathLst>
                  <a:path w="661736" h="8021">
                    <a:moveTo>
                      <a:pt x="0" y="0"/>
                    </a:moveTo>
                    <a:lnTo>
                      <a:pt x="661737" y="0"/>
                    </a:lnTo>
                  </a:path>
                </a:pathLst>
              </a:custGeom>
              <a:noFill/>
              <a:ln w="12017" cap="flat">
                <a:solidFill>
                  <a:srgbClr val="75757A"/>
                </a:solid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5" name="Freeform: Shape 24">
                <a:extLst>
                  <a:ext uri="{FF2B5EF4-FFF2-40B4-BE49-F238E27FC236}">
                    <a16:creationId xmlns:a16="http://schemas.microsoft.com/office/drawing/2014/main" id="{FFEC2EA6-9085-4437-93EE-48C8E4765982}"/>
                  </a:ext>
                </a:extLst>
              </p:cNvPr>
              <p:cNvSpPr/>
              <p:nvPr/>
            </p:nvSpPr>
            <p:spPr>
              <a:xfrm>
                <a:off x="9873637" y="541525"/>
                <a:ext cx="68981" cy="68981"/>
              </a:xfrm>
              <a:custGeom>
                <a:avLst/>
                <a:gdLst>
                  <a:gd name="connsiteX0" fmla="*/ 34491 w 68981"/>
                  <a:gd name="connsiteY0" fmla="*/ 68981 h 68981"/>
                  <a:gd name="connsiteX1" fmla="*/ 68981 w 68981"/>
                  <a:gd name="connsiteY1" fmla="*/ 34491 h 68981"/>
                  <a:gd name="connsiteX2" fmla="*/ 34491 w 68981"/>
                  <a:gd name="connsiteY2" fmla="*/ 0 h 68981"/>
                  <a:gd name="connsiteX3" fmla="*/ 0 w 68981"/>
                  <a:gd name="connsiteY3" fmla="*/ 34491 h 68981"/>
                  <a:gd name="connsiteX4" fmla="*/ 34491 w 68981"/>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1" h="68981">
                    <a:moveTo>
                      <a:pt x="34491" y="68981"/>
                    </a:moveTo>
                    <a:cubicBezTo>
                      <a:pt x="53741" y="68981"/>
                      <a:pt x="68981" y="53741"/>
                      <a:pt x="68981" y="34491"/>
                    </a:cubicBezTo>
                    <a:cubicBezTo>
                      <a:pt x="68981" y="15240"/>
                      <a:pt x="53741" y="0"/>
                      <a:pt x="34491" y="0"/>
                    </a:cubicBezTo>
                    <a:cubicBezTo>
                      <a:pt x="15240" y="0"/>
                      <a:pt x="0" y="15240"/>
                      <a:pt x="0" y="34491"/>
                    </a:cubicBezTo>
                    <a:cubicBezTo>
                      <a:pt x="0" y="53741"/>
                      <a:pt x="15240" y="68981"/>
                      <a:pt x="34491" y="68981"/>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6" name="Freeform: Shape 25">
                <a:extLst>
                  <a:ext uri="{FF2B5EF4-FFF2-40B4-BE49-F238E27FC236}">
                    <a16:creationId xmlns:a16="http://schemas.microsoft.com/office/drawing/2014/main" id="{C94A91C3-1A68-4336-950A-3B7B5A602FDD}"/>
                  </a:ext>
                </a:extLst>
              </p:cNvPr>
              <p:cNvSpPr/>
              <p:nvPr/>
            </p:nvSpPr>
            <p:spPr>
              <a:xfrm>
                <a:off x="9211900" y="541525"/>
                <a:ext cx="68981" cy="68981"/>
              </a:xfrm>
              <a:custGeom>
                <a:avLst/>
                <a:gdLst>
                  <a:gd name="connsiteX0" fmla="*/ 34491 w 68981"/>
                  <a:gd name="connsiteY0" fmla="*/ 68981 h 68981"/>
                  <a:gd name="connsiteX1" fmla="*/ 68981 w 68981"/>
                  <a:gd name="connsiteY1" fmla="*/ 34491 h 68981"/>
                  <a:gd name="connsiteX2" fmla="*/ 34491 w 68981"/>
                  <a:gd name="connsiteY2" fmla="*/ 0 h 68981"/>
                  <a:gd name="connsiteX3" fmla="*/ 0 w 68981"/>
                  <a:gd name="connsiteY3" fmla="*/ 34491 h 68981"/>
                  <a:gd name="connsiteX4" fmla="*/ 34491 w 68981"/>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1" h="68981">
                    <a:moveTo>
                      <a:pt x="34491" y="68981"/>
                    </a:moveTo>
                    <a:cubicBezTo>
                      <a:pt x="53741" y="68981"/>
                      <a:pt x="68981" y="53741"/>
                      <a:pt x="68981" y="34491"/>
                    </a:cubicBezTo>
                    <a:cubicBezTo>
                      <a:pt x="68981" y="15240"/>
                      <a:pt x="53741" y="0"/>
                      <a:pt x="34491" y="0"/>
                    </a:cubicBezTo>
                    <a:cubicBezTo>
                      <a:pt x="15240" y="0"/>
                      <a:pt x="0" y="15240"/>
                      <a:pt x="0" y="34491"/>
                    </a:cubicBezTo>
                    <a:cubicBezTo>
                      <a:pt x="0" y="53741"/>
                      <a:pt x="15240" y="68981"/>
                      <a:pt x="34491" y="68981"/>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7" name="Freeform: Shape 26">
                <a:extLst>
                  <a:ext uri="{FF2B5EF4-FFF2-40B4-BE49-F238E27FC236}">
                    <a16:creationId xmlns:a16="http://schemas.microsoft.com/office/drawing/2014/main" id="{041FC1E1-CFDA-49DB-934A-87D22F960865}"/>
                  </a:ext>
                </a:extLst>
              </p:cNvPr>
              <p:cNvSpPr/>
              <p:nvPr/>
            </p:nvSpPr>
            <p:spPr>
              <a:xfrm>
                <a:off x="9546378" y="210256"/>
                <a:ext cx="68981" cy="68981"/>
              </a:xfrm>
              <a:custGeom>
                <a:avLst/>
                <a:gdLst>
                  <a:gd name="connsiteX0" fmla="*/ 34491 w 68981"/>
                  <a:gd name="connsiteY0" fmla="*/ 68981 h 68981"/>
                  <a:gd name="connsiteX1" fmla="*/ 68981 w 68981"/>
                  <a:gd name="connsiteY1" fmla="*/ 34490 h 68981"/>
                  <a:gd name="connsiteX2" fmla="*/ 34491 w 68981"/>
                  <a:gd name="connsiteY2" fmla="*/ 0 h 68981"/>
                  <a:gd name="connsiteX3" fmla="*/ 0 w 68981"/>
                  <a:gd name="connsiteY3" fmla="*/ 34490 h 68981"/>
                  <a:gd name="connsiteX4" fmla="*/ 34491 w 68981"/>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1" h="68981">
                    <a:moveTo>
                      <a:pt x="34491" y="68981"/>
                    </a:moveTo>
                    <a:cubicBezTo>
                      <a:pt x="53741" y="68981"/>
                      <a:pt x="68981" y="53741"/>
                      <a:pt x="68981" y="34490"/>
                    </a:cubicBezTo>
                    <a:cubicBezTo>
                      <a:pt x="68981" y="15240"/>
                      <a:pt x="53741" y="0"/>
                      <a:pt x="34491" y="0"/>
                    </a:cubicBezTo>
                    <a:cubicBezTo>
                      <a:pt x="15240" y="0"/>
                      <a:pt x="0" y="15240"/>
                      <a:pt x="0" y="34490"/>
                    </a:cubicBezTo>
                    <a:cubicBezTo>
                      <a:pt x="0" y="53741"/>
                      <a:pt x="15240" y="68981"/>
                      <a:pt x="34491" y="68981"/>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8" name="Freeform: Shape 27">
                <a:extLst>
                  <a:ext uri="{FF2B5EF4-FFF2-40B4-BE49-F238E27FC236}">
                    <a16:creationId xmlns:a16="http://schemas.microsoft.com/office/drawing/2014/main" id="{37B2C4EA-3592-47A1-B0A7-26DD22B70D55}"/>
                  </a:ext>
                </a:extLst>
              </p:cNvPr>
              <p:cNvSpPr/>
              <p:nvPr/>
            </p:nvSpPr>
            <p:spPr>
              <a:xfrm>
                <a:off x="9546378" y="871992"/>
                <a:ext cx="68981" cy="68981"/>
              </a:xfrm>
              <a:custGeom>
                <a:avLst/>
                <a:gdLst>
                  <a:gd name="connsiteX0" fmla="*/ 34491 w 68981"/>
                  <a:gd name="connsiteY0" fmla="*/ 68981 h 68981"/>
                  <a:gd name="connsiteX1" fmla="*/ 68981 w 68981"/>
                  <a:gd name="connsiteY1" fmla="*/ 34491 h 68981"/>
                  <a:gd name="connsiteX2" fmla="*/ 34491 w 68981"/>
                  <a:gd name="connsiteY2" fmla="*/ 0 h 68981"/>
                  <a:gd name="connsiteX3" fmla="*/ 0 w 68981"/>
                  <a:gd name="connsiteY3" fmla="*/ 34491 h 68981"/>
                  <a:gd name="connsiteX4" fmla="*/ 34491 w 68981"/>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1" h="68981">
                    <a:moveTo>
                      <a:pt x="34491" y="68981"/>
                    </a:moveTo>
                    <a:cubicBezTo>
                      <a:pt x="53741" y="68981"/>
                      <a:pt x="68981" y="53741"/>
                      <a:pt x="68981" y="34491"/>
                    </a:cubicBezTo>
                    <a:cubicBezTo>
                      <a:pt x="68981" y="15240"/>
                      <a:pt x="53741" y="0"/>
                      <a:pt x="34491" y="0"/>
                    </a:cubicBezTo>
                    <a:cubicBezTo>
                      <a:pt x="15240" y="0"/>
                      <a:pt x="0" y="15240"/>
                      <a:pt x="0" y="34491"/>
                    </a:cubicBezTo>
                    <a:cubicBezTo>
                      <a:pt x="0" y="53741"/>
                      <a:pt x="15240" y="68981"/>
                      <a:pt x="34491" y="68981"/>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9" name="Freeform: Shape 28">
                <a:extLst>
                  <a:ext uri="{FF2B5EF4-FFF2-40B4-BE49-F238E27FC236}">
                    <a16:creationId xmlns:a16="http://schemas.microsoft.com/office/drawing/2014/main" id="{623A6C5B-3EFA-4034-8B4B-D6EE1981EB46}"/>
                  </a:ext>
                </a:extLst>
              </p:cNvPr>
              <p:cNvSpPr/>
              <p:nvPr/>
            </p:nvSpPr>
            <p:spPr>
              <a:xfrm>
                <a:off x="9508679" y="507837"/>
                <a:ext cx="136357" cy="136357"/>
              </a:xfrm>
              <a:custGeom>
                <a:avLst/>
                <a:gdLst>
                  <a:gd name="connsiteX0" fmla="*/ 68179 w 136357"/>
                  <a:gd name="connsiteY0" fmla="*/ 136358 h 136357"/>
                  <a:gd name="connsiteX1" fmla="*/ 136358 w 136357"/>
                  <a:gd name="connsiteY1" fmla="*/ 68179 h 136357"/>
                  <a:gd name="connsiteX2" fmla="*/ 68179 w 136357"/>
                  <a:gd name="connsiteY2" fmla="*/ 0 h 136357"/>
                  <a:gd name="connsiteX3" fmla="*/ 0 w 136357"/>
                  <a:gd name="connsiteY3" fmla="*/ 68179 h 136357"/>
                  <a:gd name="connsiteX4" fmla="*/ 68179 w 136357"/>
                  <a:gd name="connsiteY4" fmla="*/ 136358 h 1363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357" h="136357">
                    <a:moveTo>
                      <a:pt x="68179" y="136358"/>
                    </a:moveTo>
                    <a:cubicBezTo>
                      <a:pt x="105878" y="136358"/>
                      <a:pt x="136358" y="105878"/>
                      <a:pt x="136358" y="68179"/>
                    </a:cubicBezTo>
                    <a:cubicBezTo>
                      <a:pt x="136358" y="30480"/>
                      <a:pt x="105878" y="0"/>
                      <a:pt x="68179" y="0"/>
                    </a:cubicBezTo>
                    <a:cubicBezTo>
                      <a:pt x="30480" y="0"/>
                      <a:pt x="0" y="30480"/>
                      <a:pt x="0" y="68179"/>
                    </a:cubicBezTo>
                    <a:cubicBezTo>
                      <a:pt x="0" y="105878"/>
                      <a:pt x="30480" y="136358"/>
                      <a:pt x="68179" y="136358"/>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30" name="Graphic 5">
            <a:extLst>
              <a:ext uri="{FF2B5EF4-FFF2-40B4-BE49-F238E27FC236}">
                <a16:creationId xmlns:a16="http://schemas.microsoft.com/office/drawing/2014/main" id="{70DDC97A-A5D5-4C58-826F-70469F9FB790}"/>
              </a:ext>
              <a:ext uri="{C183D7F6-B498-43B3-948B-1728B52AA6E4}">
                <adec:decorative xmlns:adec="http://schemas.microsoft.com/office/drawing/2017/decorative" val="1"/>
              </a:ext>
            </a:extLst>
          </p:cNvPr>
          <p:cNvGrpSpPr/>
          <p:nvPr/>
        </p:nvGrpSpPr>
        <p:grpSpPr>
          <a:xfrm>
            <a:off x="973148" y="4200314"/>
            <a:ext cx="967308" cy="967308"/>
            <a:chOff x="11096050" y="-737030"/>
            <a:chExt cx="1108509" cy="1108509"/>
          </a:xfrm>
          <a:solidFill>
            <a:schemeClr val="bg2">
              <a:lumMod val="50000"/>
            </a:schemeClr>
          </a:solidFill>
        </p:grpSpPr>
        <p:sp>
          <p:nvSpPr>
            <p:cNvPr id="31" name="Freeform: Shape 30">
              <a:extLst>
                <a:ext uri="{FF2B5EF4-FFF2-40B4-BE49-F238E27FC236}">
                  <a16:creationId xmlns:a16="http://schemas.microsoft.com/office/drawing/2014/main" id="{D742CB17-FC2A-441B-B435-FB19A2FC8A72}"/>
                </a:ext>
              </a:extLst>
            </p:cNvPr>
            <p:cNvSpPr/>
            <p:nvPr/>
          </p:nvSpPr>
          <p:spPr>
            <a:xfrm>
              <a:off x="11096050" y="-737030"/>
              <a:ext cx="1108509" cy="1108509"/>
            </a:xfrm>
            <a:custGeom>
              <a:avLst/>
              <a:gdLst>
                <a:gd name="connsiteX0" fmla="*/ 1108510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10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10" y="554255"/>
                  </a:moveTo>
                  <a:cubicBezTo>
                    <a:pt x="1108510" y="860361"/>
                    <a:pt x="860361" y="1108510"/>
                    <a:pt x="554255" y="1108510"/>
                  </a:cubicBezTo>
                  <a:cubicBezTo>
                    <a:pt x="248148" y="1108510"/>
                    <a:pt x="0" y="860361"/>
                    <a:pt x="0" y="554255"/>
                  </a:cubicBezTo>
                  <a:cubicBezTo>
                    <a:pt x="0" y="248148"/>
                    <a:pt x="248148" y="0"/>
                    <a:pt x="554255" y="0"/>
                  </a:cubicBezTo>
                  <a:cubicBezTo>
                    <a:pt x="860361" y="0"/>
                    <a:pt x="1108510" y="248148"/>
                    <a:pt x="1108510" y="554255"/>
                  </a:cubicBezTo>
                  <a:close/>
                </a:path>
              </a:pathLst>
            </a:custGeom>
            <a:solidFill>
              <a:schemeClr val="accent1">
                <a:lumMod val="10000"/>
              </a:schemeClr>
            </a:solidFill>
            <a:ln w="12017"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32" name="Graphic 5">
              <a:extLst>
                <a:ext uri="{FF2B5EF4-FFF2-40B4-BE49-F238E27FC236}">
                  <a16:creationId xmlns:a16="http://schemas.microsoft.com/office/drawing/2014/main" id="{70DDC97A-A5D5-4C58-826F-70469F9FB790}"/>
                </a:ext>
              </a:extLst>
            </p:cNvPr>
            <p:cNvGrpSpPr/>
            <p:nvPr/>
          </p:nvGrpSpPr>
          <p:grpSpPr>
            <a:xfrm>
              <a:off x="11346302" y="-518857"/>
              <a:ext cx="617621" cy="638475"/>
              <a:chOff x="11346302" y="-518857"/>
              <a:chExt cx="617621" cy="638475"/>
            </a:xfrm>
            <a:grpFill/>
          </p:grpSpPr>
          <p:sp>
            <p:nvSpPr>
              <p:cNvPr id="33" name="Freeform: Shape 32">
                <a:extLst>
                  <a:ext uri="{FF2B5EF4-FFF2-40B4-BE49-F238E27FC236}">
                    <a16:creationId xmlns:a16="http://schemas.microsoft.com/office/drawing/2014/main" id="{72B66117-CE3D-4D25-A953-E0A77E92BD88}"/>
                  </a:ext>
                </a:extLst>
              </p:cNvPr>
              <p:cNvSpPr/>
              <p:nvPr/>
            </p:nvSpPr>
            <p:spPr>
              <a:xfrm>
                <a:off x="11424908" y="-194004"/>
                <a:ext cx="460408" cy="271913"/>
              </a:xfrm>
              <a:custGeom>
                <a:avLst/>
                <a:gdLst>
                  <a:gd name="connsiteX0" fmla="*/ 0 w 460408"/>
                  <a:gd name="connsiteY0" fmla="*/ 271914 h 271913"/>
                  <a:gd name="connsiteX1" fmla="*/ 0 w 460408"/>
                  <a:gd name="connsiteY1" fmla="*/ 0 h 271913"/>
                  <a:gd name="connsiteX2" fmla="*/ 460408 w 460408"/>
                  <a:gd name="connsiteY2" fmla="*/ 0 h 271913"/>
                  <a:gd name="connsiteX3" fmla="*/ 460408 w 460408"/>
                  <a:gd name="connsiteY3" fmla="*/ 271914 h 271913"/>
                </a:gdLst>
                <a:ahLst/>
                <a:cxnLst>
                  <a:cxn ang="0">
                    <a:pos x="connsiteX0" y="connsiteY0"/>
                  </a:cxn>
                  <a:cxn ang="0">
                    <a:pos x="connsiteX1" y="connsiteY1"/>
                  </a:cxn>
                  <a:cxn ang="0">
                    <a:pos x="connsiteX2" y="connsiteY2"/>
                  </a:cxn>
                  <a:cxn ang="0">
                    <a:pos x="connsiteX3" y="connsiteY3"/>
                  </a:cxn>
                </a:cxnLst>
                <a:rect l="l" t="t" r="r" b="b"/>
                <a:pathLst>
                  <a:path w="460408" h="271913">
                    <a:moveTo>
                      <a:pt x="0" y="271914"/>
                    </a:moveTo>
                    <a:lnTo>
                      <a:pt x="0" y="0"/>
                    </a:lnTo>
                    <a:lnTo>
                      <a:pt x="460408" y="0"/>
                    </a:lnTo>
                    <a:lnTo>
                      <a:pt x="460408" y="271914"/>
                    </a:lnTo>
                  </a:path>
                </a:pathLst>
              </a:custGeom>
              <a:solidFill>
                <a:schemeClr val="accent1">
                  <a:lumMod val="10000"/>
                </a:schemeClr>
              </a:solidFill>
              <a:ln w="12017" cap="flat">
                <a:solidFill>
                  <a:srgbClr val="75757A"/>
                </a:solid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4" name="Freeform: Shape 33">
                <a:extLst>
                  <a:ext uri="{FF2B5EF4-FFF2-40B4-BE49-F238E27FC236}">
                    <a16:creationId xmlns:a16="http://schemas.microsoft.com/office/drawing/2014/main" id="{AC661935-63C2-4D1B-A7F8-CCCD4683E517}"/>
                  </a:ext>
                </a:extLst>
              </p:cNvPr>
              <p:cNvSpPr/>
              <p:nvPr/>
            </p:nvSpPr>
            <p:spPr>
              <a:xfrm>
                <a:off x="11655112" y="-441053"/>
                <a:ext cx="8021" cy="526181"/>
              </a:xfrm>
              <a:custGeom>
                <a:avLst/>
                <a:gdLst>
                  <a:gd name="connsiteX0" fmla="*/ 0 w 8021"/>
                  <a:gd name="connsiteY0" fmla="*/ 0 h 526181"/>
                  <a:gd name="connsiteX1" fmla="*/ 0 w 8021"/>
                  <a:gd name="connsiteY1" fmla="*/ 526181 h 526181"/>
                </a:gdLst>
                <a:ahLst/>
                <a:cxnLst>
                  <a:cxn ang="0">
                    <a:pos x="connsiteX0" y="connsiteY0"/>
                  </a:cxn>
                  <a:cxn ang="0">
                    <a:pos x="connsiteX1" y="connsiteY1"/>
                  </a:cxn>
                </a:cxnLst>
                <a:rect l="l" t="t" r="r" b="b"/>
                <a:pathLst>
                  <a:path w="8021" h="526181">
                    <a:moveTo>
                      <a:pt x="0" y="0"/>
                    </a:moveTo>
                    <a:lnTo>
                      <a:pt x="0" y="526181"/>
                    </a:lnTo>
                  </a:path>
                </a:pathLst>
              </a:custGeom>
              <a:grpFill/>
              <a:ln w="12017" cap="flat">
                <a:solidFill>
                  <a:srgbClr val="75757A"/>
                </a:solid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5" name="Freeform: Shape 34">
                <a:extLst>
                  <a:ext uri="{FF2B5EF4-FFF2-40B4-BE49-F238E27FC236}">
                    <a16:creationId xmlns:a16="http://schemas.microsoft.com/office/drawing/2014/main" id="{32A0993E-9980-4A7B-8B92-6B37E9F2D59C}"/>
                  </a:ext>
                </a:extLst>
              </p:cNvPr>
              <p:cNvSpPr/>
              <p:nvPr/>
            </p:nvSpPr>
            <p:spPr>
              <a:xfrm>
                <a:off x="11576506" y="-37594"/>
                <a:ext cx="157212" cy="157212"/>
              </a:xfrm>
              <a:custGeom>
                <a:avLst/>
                <a:gdLst>
                  <a:gd name="connsiteX0" fmla="*/ 78606 w 157212"/>
                  <a:gd name="connsiteY0" fmla="*/ 157213 h 157212"/>
                  <a:gd name="connsiteX1" fmla="*/ 157213 w 157212"/>
                  <a:gd name="connsiteY1" fmla="*/ 78606 h 157212"/>
                  <a:gd name="connsiteX2" fmla="*/ 78606 w 157212"/>
                  <a:gd name="connsiteY2" fmla="*/ 0 h 157212"/>
                  <a:gd name="connsiteX3" fmla="*/ 0 w 157212"/>
                  <a:gd name="connsiteY3" fmla="*/ 78606 h 157212"/>
                  <a:gd name="connsiteX4" fmla="*/ 78606 w 157212"/>
                  <a:gd name="connsiteY4" fmla="*/ 157213 h 157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212" h="157212">
                    <a:moveTo>
                      <a:pt x="78606" y="157213"/>
                    </a:moveTo>
                    <a:cubicBezTo>
                      <a:pt x="121920" y="157213"/>
                      <a:pt x="157213" y="121920"/>
                      <a:pt x="157213" y="78606"/>
                    </a:cubicBezTo>
                    <a:cubicBezTo>
                      <a:pt x="157213" y="35293"/>
                      <a:pt x="121920" y="0"/>
                      <a:pt x="78606" y="0"/>
                    </a:cubicBezTo>
                    <a:cubicBezTo>
                      <a:pt x="35293" y="0"/>
                      <a:pt x="0" y="35293"/>
                      <a:pt x="0" y="78606"/>
                    </a:cubicBezTo>
                    <a:cubicBezTo>
                      <a:pt x="0" y="121920"/>
                      <a:pt x="35293" y="157213"/>
                      <a:pt x="78606" y="157213"/>
                    </a:cubicBezTo>
                    <a:close/>
                  </a:path>
                </a:pathLst>
              </a:custGeom>
              <a:solidFill>
                <a:schemeClr val="accent5"/>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6" name="Freeform: Shape 35">
                <a:extLst>
                  <a:ext uri="{FF2B5EF4-FFF2-40B4-BE49-F238E27FC236}">
                    <a16:creationId xmlns:a16="http://schemas.microsoft.com/office/drawing/2014/main" id="{9C06A238-D3AD-41AB-855E-BACFFAA3757D}"/>
                  </a:ext>
                </a:extLst>
              </p:cNvPr>
              <p:cNvSpPr/>
              <p:nvPr/>
            </p:nvSpPr>
            <p:spPr>
              <a:xfrm>
                <a:off x="11576506" y="-518857"/>
                <a:ext cx="157212" cy="157212"/>
              </a:xfrm>
              <a:custGeom>
                <a:avLst/>
                <a:gdLst>
                  <a:gd name="connsiteX0" fmla="*/ 78606 w 157212"/>
                  <a:gd name="connsiteY0" fmla="*/ 157213 h 157212"/>
                  <a:gd name="connsiteX1" fmla="*/ 157213 w 157212"/>
                  <a:gd name="connsiteY1" fmla="*/ 78606 h 157212"/>
                  <a:gd name="connsiteX2" fmla="*/ 78606 w 157212"/>
                  <a:gd name="connsiteY2" fmla="*/ 0 h 157212"/>
                  <a:gd name="connsiteX3" fmla="*/ 0 w 157212"/>
                  <a:gd name="connsiteY3" fmla="*/ 78606 h 157212"/>
                  <a:gd name="connsiteX4" fmla="*/ 78606 w 157212"/>
                  <a:gd name="connsiteY4" fmla="*/ 157213 h 157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212" h="157212">
                    <a:moveTo>
                      <a:pt x="78606" y="157213"/>
                    </a:moveTo>
                    <a:cubicBezTo>
                      <a:pt x="121920" y="157213"/>
                      <a:pt x="157213" y="121920"/>
                      <a:pt x="157213" y="78606"/>
                    </a:cubicBezTo>
                    <a:cubicBezTo>
                      <a:pt x="157213" y="35293"/>
                      <a:pt x="121920" y="0"/>
                      <a:pt x="78606" y="0"/>
                    </a:cubicBezTo>
                    <a:cubicBezTo>
                      <a:pt x="35293" y="0"/>
                      <a:pt x="0" y="35293"/>
                      <a:pt x="0" y="78606"/>
                    </a:cubicBezTo>
                    <a:cubicBezTo>
                      <a:pt x="0" y="121920"/>
                      <a:pt x="35293" y="157213"/>
                      <a:pt x="78606" y="157213"/>
                    </a:cubicBezTo>
                    <a:close/>
                  </a:path>
                </a:pathLst>
              </a:custGeom>
              <a:solidFill>
                <a:schemeClr val="accent1"/>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7" name="Freeform: Shape 36">
                <a:extLst>
                  <a:ext uri="{FF2B5EF4-FFF2-40B4-BE49-F238E27FC236}">
                    <a16:creationId xmlns:a16="http://schemas.microsoft.com/office/drawing/2014/main" id="{999B19E8-6411-4417-A2A5-FEBD525B106B}"/>
                  </a:ext>
                </a:extLst>
              </p:cNvPr>
              <p:cNvSpPr/>
              <p:nvPr/>
            </p:nvSpPr>
            <p:spPr>
              <a:xfrm>
                <a:off x="11806710" y="-37594"/>
                <a:ext cx="157212" cy="157212"/>
              </a:xfrm>
              <a:custGeom>
                <a:avLst/>
                <a:gdLst>
                  <a:gd name="connsiteX0" fmla="*/ 78606 w 157212"/>
                  <a:gd name="connsiteY0" fmla="*/ 157213 h 157212"/>
                  <a:gd name="connsiteX1" fmla="*/ 157213 w 157212"/>
                  <a:gd name="connsiteY1" fmla="*/ 78606 h 157212"/>
                  <a:gd name="connsiteX2" fmla="*/ 78606 w 157212"/>
                  <a:gd name="connsiteY2" fmla="*/ 0 h 157212"/>
                  <a:gd name="connsiteX3" fmla="*/ 0 w 157212"/>
                  <a:gd name="connsiteY3" fmla="*/ 78606 h 157212"/>
                  <a:gd name="connsiteX4" fmla="*/ 78606 w 157212"/>
                  <a:gd name="connsiteY4" fmla="*/ 157213 h 157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212" h="157212">
                    <a:moveTo>
                      <a:pt x="78606" y="157213"/>
                    </a:moveTo>
                    <a:cubicBezTo>
                      <a:pt x="121920" y="157213"/>
                      <a:pt x="157213" y="121920"/>
                      <a:pt x="157213" y="78606"/>
                    </a:cubicBezTo>
                    <a:cubicBezTo>
                      <a:pt x="157213" y="35293"/>
                      <a:pt x="121920" y="0"/>
                      <a:pt x="78606" y="0"/>
                    </a:cubicBezTo>
                    <a:cubicBezTo>
                      <a:pt x="35293" y="0"/>
                      <a:pt x="0" y="35293"/>
                      <a:pt x="0" y="78606"/>
                    </a:cubicBezTo>
                    <a:cubicBezTo>
                      <a:pt x="0" y="121920"/>
                      <a:pt x="35293" y="157213"/>
                      <a:pt x="78606" y="157213"/>
                    </a:cubicBezTo>
                    <a:close/>
                  </a:path>
                </a:pathLst>
              </a:custGeom>
              <a:solidFill>
                <a:schemeClr val="accent1"/>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8" name="Freeform: Shape 37">
                <a:extLst>
                  <a:ext uri="{FF2B5EF4-FFF2-40B4-BE49-F238E27FC236}">
                    <a16:creationId xmlns:a16="http://schemas.microsoft.com/office/drawing/2014/main" id="{429A8075-F275-40E0-BDC7-A3F4570DC4B7}"/>
                  </a:ext>
                </a:extLst>
              </p:cNvPr>
              <p:cNvSpPr/>
              <p:nvPr/>
            </p:nvSpPr>
            <p:spPr>
              <a:xfrm>
                <a:off x="11346302" y="-37594"/>
                <a:ext cx="157212" cy="157212"/>
              </a:xfrm>
              <a:custGeom>
                <a:avLst/>
                <a:gdLst>
                  <a:gd name="connsiteX0" fmla="*/ 78606 w 157212"/>
                  <a:gd name="connsiteY0" fmla="*/ 157213 h 157212"/>
                  <a:gd name="connsiteX1" fmla="*/ 157213 w 157212"/>
                  <a:gd name="connsiteY1" fmla="*/ 78606 h 157212"/>
                  <a:gd name="connsiteX2" fmla="*/ 78606 w 157212"/>
                  <a:gd name="connsiteY2" fmla="*/ 0 h 157212"/>
                  <a:gd name="connsiteX3" fmla="*/ 0 w 157212"/>
                  <a:gd name="connsiteY3" fmla="*/ 78606 h 157212"/>
                  <a:gd name="connsiteX4" fmla="*/ 78606 w 157212"/>
                  <a:gd name="connsiteY4" fmla="*/ 157213 h 157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212" h="157212">
                    <a:moveTo>
                      <a:pt x="78606" y="157213"/>
                    </a:moveTo>
                    <a:cubicBezTo>
                      <a:pt x="121920" y="157213"/>
                      <a:pt x="157213" y="121920"/>
                      <a:pt x="157213" y="78606"/>
                    </a:cubicBezTo>
                    <a:cubicBezTo>
                      <a:pt x="157213" y="35293"/>
                      <a:pt x="121920" y="0"/>
                      <a:pt x="78606" y="0"/>
                    </a:cubicBezTo>
                    <a:cubicBezTo>
                      <a:pt x="35293" y="0"/>
                      <a:pt x="0" y="35293"/>
                      <a:pt x="0" y="78606"/>
                    </a:cubicBezTo>
                    <a:cubicBezTo>
                      <a:pt x="0" y="121920"/>
                      <a:pt x="35293" y="157213"/>
                      <a:pt x="78606" y="157213"/>
                    </a:cubicBezTo>
                    <a:close/>
                  </a:path>
                </a:pathLst>
              </a:custGeom>
              <a:solidFill>
                <a:schemeClr val="accent5"/>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39" name="Graphic 5">
                <a:extLst>
                  <a:ext uri="{FF2B5EF4-FFF2-40B4-BE49-F238E27FC236}">
                    <a16:creationId xmlns:a16="http://schemas.microsoft.com/office/drawing/2014/main" id="{70DDC97A-A5D5-4C58-826F-70469F9FB790}"/>
                  </a:ext>
                </a:extLst>
              </p:cNvPr>
              <p:cNvGrpSpPr/>
              <p:nvPr/>
            </p:nvGrpSpPr>
            <p:grpSpPr>
              <a:xfrm>
                <a:off x="11843607" y="-11124"/>
                <a:ext cx="82616" cy="104273"/>
                <a:chOff x="11843607" y="-11124"/>
                <a:chExt cx="82616" cy="104273"/>
              </a:xfrm>
              <a:grpFill/>
            </p:grpSpPr>
            <p:sp>
              <p:nvSpPr>
                <p:cNvPr id="40" name="Freeform: Shape 39">
                  <a:extLst>
                    <a:ext uri="{FF2B5EF4-FFF2-40B4-BE49-F238E27FC236}">
                      <a16:creationId xmlns:a16="http://schemas.microsoft.com/office/drawing/2014/main" id="{B0E009A5-62E7-4787-A4DF-617E379DE9D2}"/>
                    </a:ext>
                  </a:extLst>
                </p:cNvPr>
                <p:cNvSpPr/>
                <p:nvPr/>
              </p:nvSpPr>
              <p:spPr>
                <a:xfrm>
                  <a:off x="11861253" y="-11124"/>
                  <a:ext cx="48126" cy="48126"/>
                </a:xfrm>
                <a:custGeom>
                  <a:avLst/>
                  <a:gdLst>
                    <a:gd name="connsiteX0" fmla="*/ 24063 w 48126"/>
                    <a:gd name="connsiteY0" fmla="*/ 48126 h 48126"/>
                    <a:gd name="connsiteX1" fmla="*/ 48126 w 48126"/>
                    <a:gd name="connsiteY1" fmla="*/ 24063 h 48126"/>
                    <a:gd name="connsiteX2" fmla="*/ 24063 w 48126"/>
                    <a:gd name="connsiteY2" fmla="*/ 0 h 48126"/>
                    <a:gd name="connsiteX3" fmla="*/ 0 w 48126"/>
                    <a:gd name="connsiteY3" fmla="*/ 24063 h 48126"/>
                    <a:gd name="connsiteX4" fmla="*/ 24063 w 48126"/>
                    <a:gd name="connsiteY4" fmla="*/ 48126 h 481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26" h="48126">
                      <a:moveTo>
                        <a:pt x="24063" y="48126"/>
                      </a:moveTo>
                      <a:cubicBezTo>
                        <a:pt x="36897" y="48126"/>
                        <a:pt x="48126" y="37699"/>
                        <a:pt x="48126" y="24063"/>
                      </a:cubicBezTo>
                      <a:cubicBezTo>
                        <a:pt x="48126" y="11229"/>
                        <a:pt x="37699" y="0"/>
                        <a:pt x="24063" y="0"/>
                      </a:cubicBezTo>
                      <a:cubicBezTo>
                        <a:pt x="10428" y="0"/>
                        <a:pt x="0" y="10427"/>
                        <a:pt x="0" y="24063"/>
                      </a:cubicBezTo>
                      <a:cubicBezTo>
                        <a:pt x="0" y="36897"/>
                        <a:pt x="10428" y="48126"/>
                        <a:pt x="24063" y="48126"/>
                      </a:cubicBezTo>
                      <a:close/>
                    </a:path>
                  </a:pathLst>
                </a:custGeom>
                <a:solidFill>
                  <a:schemeClr val="tx1"/>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1" name="Freeform: Shape 40">
                  <a:extLst>
                    <a:ext uri="{FF2B5EF4-FFF2-40B4-BE49-F238E27FC236}">
                      <a16:creationId xmlns:a16="http://schemas.microsoft.com/office/drawing/2014/main" id="{E2B8A3BC-4105-4B3E-BA59-911EC2135D20}"/>
                    </a:ext>
                  </a:extLst>
                </p:cNvPr>
                <p:cNvSpPr/>
                <p:nvPr/>
              </p:nvSpPr>
              <p:spPr>
                <a:xfrm>
                  <a:off x="11843607" y="45022"/>
                  <a:ext cx="82616" cy="48126"/>
                </a:xfrm>
                <a:custGeom>
                  <a:avLst/>
                  <a:gdLst>
                    <a:gd name="connsiteX0" fmla="*/ 41709 w 82616"/>
                    <a:gd name="connsiteY0" fmla="*/ 0 h 48126"/>
                    <a:gd name="connsiteX1" fmla="*/ 82617 w 82616"/>
                    <a:gd name="connsiteY1" fmla="*/ 42512 h 48126"/>
                    <a:gd name="connsiteX2" fmla="*/ 82617 w 82616"/>
                    <a:gd name="connsiteY2" fmla="*/ 48126 h 48126"/>
                    <a:gd name="connsiteX3" fmla="*/ 0 w 82616"/>
                    <a:gd name="connsiteY3" fmla="*/ 48126 h 48126"/>
                    <a:gd name="connsiteX4" fmla="*/ 0 w 82616"/>
                    <a:gd name="connsiteY4" fmla="*/ 42512 h 48126"/>
                    <a:gd name="connsiteX5" fmla="*/ 41709 w 82616"/>
                    <a:gd name="connsiteY5" fmla="*/ 0 h 48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616" h="48126">
                      <a:moveTo>
                        <a:pt x="41709" y="0"/>
                      </a:moveTo>
                      <a:cubicBezTo>
                        <a:pt x="64168" y="0"/>
                        <a:pt x="82617" y="19250"/>
                        <a:pt x="82617" y="42512"/>
                      </a:cubicBezTo>
                      <a:lnTo>
                        <a:pt x="82617" y="48126"/>
                      </a:lnTo>
                      <a:lnTo>
                        <a:pt x="0" y="48126"/>
                      </a:lnTo>
                      <a:lnTo>
                        <a:pt x="0" y="42512"/>
                      </a:lnTo>
                      <a:cubicBezTo>
                        <a:pt x="0" y="19250"/>
                        <a:pt x="18448" y="0"/>
                        <a:pt x="41709" y="0"/>
                      </a:cubicBezTo>
                      <a:close/>
                    </a:path>
                  </a:pathLst>
                </a:custGeom>
                <a:solidFill>
                  <a:schemeClr val="tx1"/>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42" name="Graphic 5">
                <a:extLst>
                  <a:ext uri="{FF2B5EF4-FFF2-40B4-BE49-F238E27FC236}">
                    <a16:creationId xmlns:a16="http://schemas.microsoft.com/office/drawing/2014/main" id="{70DDC97A-A5D5-4C58-826F-70469F9FB790}"/>
                  </a:ext>
                </a:extLst>
              </p:cNvPr>
              <p:cNvGrpSpPr/>
              <p:nvPr/>
            </p:nvGrpSpPr>
            <p:grpSpPr>
              <a:xfrm>
                <a:off x="11612601" y="-11124"/>
                <a:ext cx="82616" cy="104273"/>
                <a:chOff x="11612601" y="-11124"/>
                <a:chExt cx="82616" cy="104273"/>
              </a:xfrm>
              <a:grpFill/>
            </p:grpSpPr>
            <p:sp>
              <p:nvSpPr>
                <p:cNvPr id="43" name="Freeform: Shape 42">
                  <a:extLst>
                    <a:ext uri="{FF2B5EF4-FFF2-40B4-BE49-F238E27FC236}">
                      <a16:creationId xmlns:a16="http://schemas.microsoft.com/office/drawing/2014/main" id="{FA188859-EBE9-4F52-B395-A9E86F130EC8}"/>
                    </a:ext>
                  </a:extLst>
                </p:cNvPr>
                <p:cNvSpPr/>
                <p:nvPr/>
              </p:nvSpPr>
              <p:spPr>
                <a:xfrm>
                  <a:off x="11630247" y="-11124"/>
                  <a:ext cx="48126" cy="48126"/>
                </a:xfrm>
                <a:custGeom>
                  <a:avLst/>
                  <a:gdLst>
                    <a:gd name="connsiteX0" fmla="*/ 24063 w 48126"/>
                    <a:gd name="connsiteY0" fmla="*/ 48126 h 48126"/>
                    <a:gd name="connsiteX1" fmla="*/ 48126 w 48126"/>
                    <a:gd name="connsiteY1" fmla="*/ 24063 h 48126"/>
                    <a:gd name="connsiteX2" fmla="*/ 24063 w 48126"/>
                    <a:gd name="connsiteY2" fmla="*/ 0 h 48126"/>
                    <a:gd name="connsiteX3" fmla="*/ 0 w 48126"/>
                    <a:gd name="connsiteY3" fmla="*/ 24063 h 48126"/>
                    <a:gd name="connsiteX4" fmla="*/ 24063 w 48126"/>
                    <a:gd name="connsiteY4" fmla="*/ 48126 h 481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26" h="48126">
                      <a:moveTo>
                        <a:pt x="24063" y="48126"/>
                      </a:moveTo>
                      <a:cubicBezTo>
                        <a:pt x="36897" y="48126"/>
                        <a:pt x="48126" y="37699"/>
                        <a:pt x="48126" y="24063"/>
                      </a:cubicBezTo>
                      <a:cubicBezTo>
                        <a:pt x="48126" y="11229"/>
                        <a:pt x="37699" y="0"/>
                        <a:pt x="24063" y="0"/>
                      </a:cubicBezTo>
                      <a:cubicBezTo>
                        <a:pt x="10427" y="0"/>
                        <a:pt x="0" y="10427"/>
                        <a:pt x="0" y="24063"/>
                      </a:cubicBezTo>
                      <a:cubicBezTo>
                        <a:pt x="802" y="36897"/>
                        <a:pt x="11229" y="48126"/>
                        <a:pt x="24063" y="48126"/>
                      </a:cubicBezTo>
                      <a:close/>
                    </a:path>
                  </a:pathLst>
                </a:custGeom>
                <a:solidFill>
                  <a:srgbClr val="000000"/>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4" name="Freeform: Shape 43">
                  <a:extLst>
                    <a:ext uri="{FF2B5EF4-FFF2-40B4-BE49-F238E27FC236}">
                      <a16:creationId xmlns:a16="http://schemas.microsoft.com/office/drawing/2014/main" id="{EFB12F91-F54D-4F65-B777-F566FDA2B2E9}"/>
                    </a:ext>
                  </a:extLst>
                </p:cNvPr>
                <p:cNvSpPr/>
                <p:nvPr/>
              </p:nvSpPr>
              <p:spPr>
                <a:xfrm>
                  <a:off x="11612601" y="45022"/>
                  <a:ext cx="82616" cy="48126"/>
                </a:xfrm>
                <a:custGeom>
                  <a:avLst/>
                  <a:gdLst>
                    <a:gd name="connsiteX0" fmla="*/ 41710 w 82616"/>
                    <a:gd name="connsiteY0" fmla="*/ 0 h 48126"/>
                    <a:gd name="connsiteX1" fmla="*/ 82617 w 82616"/>
                    <a:gd name="connsiteY1" fmla="*/ 42512 h 48126"/>
                    <a:gd name="connsiteX2" fmla="*/ 82617 w 82616"/>
                    <a:gd name="connsiteY2" fmla="*/ 48126 h 48126"/>
                    <a:gd name="connsiteX3" fmla="*/ 0 w 82616"/>
                    <a:gd name="connsiteY3" fmla="*/ 48126 h 48126"/>
                    <a:gd name="connsiteX4" fmla="*/ 0 w 82616"/>
                    <a:gd name="connsiteY4" fmla="*/ 42512 h 48126"/>
                    <a:gd name="connsiteX5" fmla="*/ 41710 w 82616"/>
                    <a:gd name="connsiteY5" fmla="*/ 0 h 48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616" h="48126">
                      <a:moveTo>
                        <a:pt x="41710" y="0"/>
                      </a:moveTo>
                      <a:cubicBezTo>
                        <a:pt x="64168" y="0"/>
                        <a:pt x="82617" y="19250"/>
                        <a:pt x="82617" y="42512"/>
                      </a:cubicBezTo>
                      <a:lnTo>
                        <a:pt x="82617" y="48126"/>
                      </a:lnTo>
                      <a:lnTo>
                        <a:pt x="0" y="48126"/>
                      </a:lnTo>
                      <a:lnTo>
                        <a:pt x="0" y="42512"/>
                      </a:lnTo>
                      <a:cubicBezTo>
                        <a:pt x="802" y="19250"/>
                        <a:pt x="19251" y="0"/>
                        <a:pt x="41710" y="0"/>
                      </a:cubicBezTo>
                      <a:close/>
                    </a:path>
                  </a:pathLst>
                </a:custGeom>
                <a:solidFill>
                  <a:srgbClr val="000000"/>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45" name="Graphic 5">
                <a:extLst>
                  <a:ext uri="{FF2B5EF4-FFF2-40B4-BE49-F238E27FC236}">
                    <a16:creationId xmlns:a16="http://schemas.microsoft.com/office/drawing/2014/main" id="{70DDC97A-A5D5-4C58-826F-70469F9FB790}"/>
                  </a:ext>
                </a:extLst>
              </p:cNvPr>
              <p:cNvGrpSpPr/>
              <p:nvPr/>
            </p:nvGrpSpPr>
            <p:grpSpPr>
              <a:xfrm>
                <a:off x="11382397" y="-11124"/>
                <a:ext cx="82616" cy="104273"/>
                <a:chOff x="11382397" y="-11124"/>
                <a:chExt cx="82616" cy="104273"/>
              </a:xfrm>
              <a:grpFill/>
            </p:grpSpPr>
            <p:sp>
              <p:nvSpPr>
                <p:cNvPr id="46" name="Freeform: Shape 45">
                  <a:extLst>
                    <a:ext uri="{FF2B5EF4-FFF2-40B4-BE49-F238E27FC236}">
                      <a16:creationId xmlns:a16="http://schemas.microsoft.com/office/drawing/2014/main" id="{2024194D-CC31-4E6C-8A35-C8F3A40386D1}"/>
                    </a:ext>
                  </a:extLst>
                </p:cNvPr>
                <p:cNvSpPr/>
                <p:nvPr/>
              </p:nvSpPr>
              <p:spPr>
                <a:xfrm>
                  <a:off x="11400043" y="-11124"/>
                  <a:ext cx="48126" cy="48126"/>
                </a:xfrm>
                <a:custGeom>
                  <a:avLst/>
                  <a:gdLst>
                    <a:gd name="connsiteX0" fmla="*/ 24063 w 48126"/>
                    <a:gd name="connsiteY0" fmla="*/ 48126 h 48126"/>
                    <a:gd name="connsiteX1" fmla="*/ 48126 w 48126"/>
                    <a:gd name="connsiteY1" fmla="*/ 24063 h 48126"/>
                    <a:gd name="connsiteX2" fmla="*/ 24063 w 48126"/>
                    <a:gd name="connsiteY2" fmla="*/ 0 h 48126"/>
                    <a:gd name="connsiteX3" fmla="*/ 0 w 48126"/>
                    <a:gd name="connsiteY3" fmla="*/ 24063 h 48126"/>
                    <a:gd name="connsiteX4" fmla="*/ 24063 w 48126"/>
                    <a:gd name="connsiteY4" fmla="*/ 48126 h 481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26" h="48126">
                      <a:moveTo>
                        <a:pt x="24063" y="48126"/>
                      </a:moveTo>
                      <a:cubicBezTo>
                        <a:pt x="36897" y="48126"/>
                        <a:pt x="48126" y="37699"/>
                        <a:pt x="48126" y="24063"/>
                      </a:cubicBezTo>
                      <a:cubicBezTo>
                        <a:pt x="48126" y="11229"/>
                        <a:pt x="37699" y="0"/>
                        <a:pt x="24063" y="0"/>
                      </a:cubicBezTo>
                      <a:cubicBezTo>
                        <a:pt x="10428" y="0"/>
                        <a:pt x="0" y="10427"/>
                        <a:pt x="0" y="24063"/>
                      </a:cubicBezTo>
                      <a:cubicBezTo>
                        <a:pt x="802" y="36897"/>
                        <a:pt x="11230" y="48126"/>
                        <a:pt x="24063" y="48126"/>
                      </a:cubicBezTo>
                      <a:close/>
                    </a:path>
                  </a:pathLst>
                </a:custGeom>
                <a:solidFill>
                  <a:srgbClr val="000000"/>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7" name="Freeform: Shape 46">
                  <a:extLst>
                    <a:ext uri="{FF2B5EF4-FFF2-40B4-BE49-F238E27FC236}">
                      <a16:creationId xmlns:a16="http://schemas.microsoft.com/office/drawing/2014/main" id="{D9FD9C64-977B-4B63-9F2C-7D39C6FA2D8B}"/>
                    </a:ext>
                  </a:extLst>
                </p:cNvPr>
                <p:cNvSpPr/>
                <p:nvPr/>
              </p:nvSpPr>
              <p:spPr>
                <a:xfrm>
                  <a:off x="11382397" y="45022"/>
                  <a:ext cx="82616" cy="48126"/>
                </a:xfrm>
                <a:custGeom>
                  <a:avLst/>
                  <a:gdLst>
                    <a:gd name="connsiteX0" fmla="*/ 41709 w 82616"/>
                    <a:gd name="connsiteY0" fmla="*/ 0 h 48126"/>
                    <a:gd name="connsiteX1" fmla="*/ 82617 w 82616"/>
                    <a:gd name="connsiteY1" fmla="*/ 42512 h 48126"/>
                    <a:gd name="connsiteX2" fmla="*/ 82617 w 82616"/>
                    <a:gd name="connsiteY2" fmla="*/ 48126 h 48126"/>
                    <a:gd name="connsiteX3" fmla="*/ 0 w 82616"/>
                    <a:gd name="connsiteY3" fmla="*/ 48126 h 48126"/>
                    <a:gd name="connsiteX4" fmla="*/ 0 w 82616"/>
                    <a:gd name="connsiteY4" fmla="*/ 42512 h 48126"/>
                    <a:gd name="connsiteX5" fmla="*/ 41709 w 82616"/>
                    <a:gd name="connsiteY5" fmla="*/ 0 h 48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616" h="48126">
                      <a:moveTo>
                        <a:pt x="41709" y="0"/>
                      </a:moveTo>
                      <a:cubicBezTo>
                        <a:pt x="64168" y="0"/>
                        <a:pt x="82617" y="19250"/>
                        <a:pt x="82617" y="42512"/>
                      </a:cubicBezTo>
                      <a:lnTo>
                        <a:pt x="82617" y="48126"/>
                      </a:lnTo>
                      <a:lnTo>
                        <a:pt x="0" y="48126"/>
                      </a:lnTo>
                      <a:lnTo>
                        <a:pt x="0" y="42512"/>
                      </a:lnTo>
                      <a:cubicBezTo>
                        <a:pt x="802" y="19250"/>
                        <a:pt x="19250" y="0"/>
                        <a:pt x="41709" y="0"/>
                      </a:cubicBezTo>
                      <a:close/>
                    </a:path>
                  </a:pathLst>
                </a:custGeom>
                <a:solidFill>
                  <a:srgbClr val="000000"/>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48" name="Graphic 5">
                <a:extLst>
                  <a:ext uri="{FF2B5EF4-FFF2-40B4-BE49-F238E27FC236}">
                    <a16:creationId xmlns:a16="http://schemas.microsoft.com/office/drawing/2014/main" id="{70DDC97A-A5D5-4C58-826F-70469F9FB790}"/>
                  </a:ext>
                </a:extLst>
              </p:cNvPr>
              <p:cNvGrpSpPr/>
              <p:nvPr/>
            </p:nvGrpSpPr>
            <p:grpSpPr>
              <a:xfrm>
                <a:off x="11612601" y="-493190"/>
                <a:ext cx="82616" cy="105075"/>
                <a:chOff x="11612601" y="-493190"/>
                <a:chExt cx="82616" cy="105075"/>
              </a:xfrm>
              <a:grpFill/>
            </p:grpSpPr>
            <p:sp>
              <p:nvSpPr>
                <p:cNvPr id="49" name="Freeform: Shape 48">
                  <a:extLst>
                    <a:ext uri="{FF2B5EF4-FFF2-40B4-BE49-F238E27FC236}">
                      <a16:creationId xmlns:a16="http://schemas.microsoft.com/office/drawing/2014/main" id="{1015E416-5611-430D-9952-E82F316B7DB1}"/>
                    </a:ext>
                  </a:extLst>
                </p:cNvPr>
                <p:cNvSpPr/>
                <p:nvPr/>
              </p:nvSpPr>
              <p:spPr>
                <a:xfrm>
                  <a:off x="11630247" y="-493190"/>
                  <a:ext cx="48126" cy="48126"/>
                </a:xfrm>
                <a:custGeom>
                  <a:avLst/>
                  <a:gdLst>
                    <a:gd name="connsiteX0" fmla="*/ 24063 w 48126"/>
                    <a:gd name="connsiteY0" fmla="*/ 48126 h 48126"/>
                    <a:gd name="connsiteX1" fmla="*/ 48126 w 48126"/>
                    <a:gd name="connsiteY1" fmla="*/ 24063 h 48126"/>
                    <a:gd name="connsiteX2" fmla="*/ 24063 w 48126"/>
                    <a:gd name="connsiteY2" fmla="*/ 0 h 48126"/>
                    <a:gd name="connsiteX3" fmla="*/ 0 w 48126"/>
                    <a:gd name="connsiteY3" fmla="*/ 24063 h 48126"/>
                    <a:gd name="connsiteX4" fmla="*/ 24063 w 48126"/>
                    <a:gd name="connsiteY4" fmla="*/ 48126 h 481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26" h="48126">
                      <a:moveTo>
                        <a:pt x="24063" y="48126"/>
                      </a:moveTo>
                      <a:cubicBezTo>
                        <a:pt x="36897" y="48126"/>
                        <a:pt x="48126" y="37699"/>
                        <a:pt x="48126" y="24063"/>
                      </a:cubicBezTo>
                      <a:cubicBezTo>
                        <a:pt x="48126" y="11229"/>
                        <a:pt x="37699" y="0"/>
                        <a:pt x="24063" y="0"/>
                      </a:cubicBezTo>
                      <a:cubicBezTo>
                        <a:pt x="10427" y="0"/>
                        <a:pt x="0" y="10427"/>
                        <a:pt x="0" y="24063"/>
                      </a:cubicBezTo>
                      <a:cubicBezTo>
                        <a:pt x="802" y="37699"/>
                        <a:pt x="11229" y="48126"/>
                        <a:pt x="24063" y="48126"/>
                      </a:cubicBezTo>
                      <a:close/>
                    </a:path>
                  </a:pathLst>
                </a:custGeom>
                <a:solidFill>
                  <a:schemeClr val="tx1"/>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0" name="Freeform: Shape 49">
                  <a:extLst>
                    <a:ext uri="{FF2B5EF4-FFF2-40B4-BE49-F238E27FC236}">
                      <a16:creationId xmlns:a16="http://schemas.microsoft.com/office/drawing/2014/main" id="{AE24B0DE-B8F5-471A-BA19-110DCA8781DF}"/>
                    </a:ext>
                  </a:extLst>
                </p:cNvPr>
                <p:cNvSpPr/>
                <p:nvPr/>
              </p:nvSpPr>
              <p:spPr>
                <a:xfrm>
                  <a:off x="11612601" y="-436240"/>
                  <a:ext cx="82616" cy="48126"/>
                </a:xfrm>
                <a:custGeom>
                  <a:avLst/>
                  <a:gdLst>
                    <a:gd name="connsiteX0" fmla="*/ 41710 w 82616"/>
                    <a:gd name="connsiteY0" fmla="*/ 0 h 48126"/>
                    <a:gd name="connsiteX1" fmla="*/ 82617 w 82616"/>
                    <a:gd name="connsiteY1" fmla="*/ 42512 h 48126"/>
                    <a:gd name="connsiteX2" fmla="*/ 82617 w 82616"/>
                    <a:gd name="connsiteY2" fmla="*/ 48126 h 48126"/>
                    <a:gd name="connsiteX3" fmla="*/ 0 w 82616"/>
                    <a:gd name="connsiteY3" fmla="*/ 48126 h 48126"/>
                    <a:gd name="connsiteX4" fmla="*/ 0 w 82616"/>
                    <a:gd name="connsiteY4" fmla="*/ 42512 h 48126"/>
                    <a:gd name="connsiteX5" fmla="*/ 41710 w 82616"/>
                    <a:gd name="connsiteY5" fmla="*/ 0 h 48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616" h="48126">
                      <a:moveTo>
                        <a:pt x="41710" y="0"/>
                      </a:moveTo>
                      <a:cubicBezTo>
                        <a:pt x="64168" y="0"/>
                        <a:pt x="82617" y="19251"/>
                        <a:pt x="82617" y="42512"/>
                      </a:cubicBezTo>
                      <a:lnTo>
                        <a:pt x="82617" y="48126"/>
                      </a:lnTo>
                      <a:lnTo>
                        <a:pt x="0" y="48126"/>
                      </a:lnTo>
                      <a:lnTo>
                        <a:pt x="0" y="42512"/>
                      </a:lnTo>
                      <a:cubicBezTo>
                        <a:pt x="802" y="19251"/>
                        <a:pt x="19251" y="0"/>
                        <a:pt x="41710" y="0"/>
                      </a:cubicBezTo>
                      <a:close/>
                    </a:path>
                  </a:pathLst>
                </a:custGeom>
                <a:solidFill>
                  <a:schemeClr val="tx1"/>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grpSp>
        <p:nvGrpSpPr>
          <p:cNvPr id="51" name="Graphic 5">
            <a:extLst>
              <a:ext uri="{FF2B5EF4-FFF2-40B4-BE49-F238E27FC236}">
                <a16:creationId xmlns:a16="http://schemas.microsoft.com/office/drawing/2014/main" id="{70DDC97A-A5D5-4C58-826F-70469F9FB790}"/>
              </a:ext>
              <a:ext uri="{C183D7F6-B498-43B3-948B-1728B52AA6E4}">
                <adec:decorative xmlns:adec="http://schemas.microsoft.com/office/drawing/2017/decorative" val="1"/>
              </a:ext>
            </a:extLst>
          </p:cNvPr>
          <p:cNvGrpSpPr/>
          <p:nvPr/>
        </p:nvGrpSpPr>
        <p:grpSpPr>
          <a:xfrm>
            <a:off x="10314571" y="2970508"/>
            <a:ext cx="967308" cy="967308"/>
            <a:chOff x="13148632" y="16948"/>
            <a:chExt cx="1108509" cy="1108509"/>
          </a:xfrm>
        </p:grpSpPr>
        <p:sp>
          <p:nvSpPr>
            <p:cNvPr id="52" name="Freeform: Shape 51">
              <a:extLst>
                <a:ext uri="{FF2B5EF4-FFF2-40B4-BE49-F238E27FC236}">
                  <a16:creationId xmlns:a16="http://schemas.microsoft.com/office/drawing/2014/main" id="{E5584EDC-31E6-4D45-926E-ACBA1351BF5B}"/>
                </a:ext>
              </a:extLst>
            </p:cNvPr>
            <p:cNvSpPr/>
            <p:nvPr/>
          </p:nvSpPr>
          <p:spPr>
            <a:xfrm>
              <a:off x="13148632" y="16948"/>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1"/>
                    <a:pt x="860361" y="1108510"/>
                    <a:pt x="554255" y="1108510"/>
                  </a:cubicBezTo>
                  <a:cubicBezTo>
                    <a:pt x="248148" y="1108510"/>
                    <a:pt x="0" y="860361"/>
                    <a:pt x="0" y="554255"/>
                  </a:cubicBezTo>
                  <a:cubicBezTo>
                    <a:pt x="0" y="248148"/>
                    <a:pt x="248149" y="0"/>
                    <a:pt x="554255" y="0"/>
                  </a:cubicBezTo>
                  <a:cubicBezTo>
                    <a:pt x="860362" y="0"/>
                    <a:pt x="1108509" y="248148"/>
                    <a:pt x="1108509" y="554255"/>
                  </a:cubicBezTo>
                  <a:close/>
                </a:path>
              </a:pathLst>
            </a:custGeom>
            <a:solidFill>
              <a:schemeClr val="accent1">
                <a:lumMod val="10000"/>
              </a:schemeClr>
            </a:solidFill>
            <a:ln w="12017" cap="flat">
              <a:noFill/>
              <a:prstDash val="solid"/>
              <a:miter/>
            </a:ln>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53" name="Graphic 5">
              <a:extLst>
                <a:ext uri="{FF2B5EF4-FFF2-40B4-BE49-F238E27FC236}">
                  <a16:creationId xmlns:a16="http://schemas.microsoft.com/office/drawing/2014/main" id="{70DDC97A-A5D5-4C58-826F-70469F9FB790}"/>
                </a:ext>
              </a:extLst>
            </p:cNvPr>
            <p:cNvGrpSpPr/>
            <p:nvPr/>
          </p:nvGrpSpPr>
          <p:grpSpPr>
            <a:xfrm>
              <a:off x="13422952" y="219079"/>
              <a:ext cx="564682" cy="573505"/>
              <a:chOff x="13422952" y="219079"/>
              <a:chExt cx="564682" cy="573505"/>
            </a:xfrm>
          </p:grpSpPr>
          <p:sp>
            <p:nvSpPr>
              <p:cNvPr id="54" name="Freeform: Shape 53">
                <a:extLst>
                  <a:ext uri="{FF2B5EF4-FFF2-40B4-BE49-F238E27FC236}">
                    <a16:creationId xmlns:a16="http://schemas.microsoft.com/office/drawing/2014/main" id="{DCF93F27-BCBE-44A9-A387-6284658A8B50}"/>
                  </a:ext>
                </a:extLst>
              </p:cNvPr>
              <p:cNvSpPr/>
              <p:nvPr/>
            </p:nvSpPr>
            <p:spPr>
              <a:xfrm>
                <a:off x="13696470" y="227902"/>
                <a:ext cx="17646" cy="132347"/>
              </a:xfrm>
              <a:custGeom>
                <a:avLst/>
                <a:gdLst>
                  <a:gd name="connsiteX0" fmla="*/ 17646 w 17646"/>
                  <a:gd name="connsiteY0" fmla="*/ 0 h 132347"/>
                  <a:gd name="connsiteX1" fmla="*/ 0 w 17646"/>
                  <a:gd name="connsiteY1" fmla="*/ 0 h 132347"/>
                  <a:gd name="connsiteX2" fmla="*/ 0 w 17646"/>
                  <a:gd name="connsiteY2" fmla="*/ 132347 h 132347"/>
                  <a:gd name="connsiteX3" fmla="*/ 17646 w 17646"/>
                  <a:gd name="connsiteY3" fmla="*/ 132347 h 132347"/>
                  <a:gd name="connsiteX4" fmla="*/ 17646 w 17646"/>
                  <a:gd name="connsiteY4" fmla="*/ 0 h 1323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46" h="132347">
                    <a:moveTo>
                      <a:pt x="17646" y="0"/>
                    </a:moveTo>
                    <a:lnTo>
                      <a:pt x="0" y="0"/>
                    </a:lnTo>
                    <a:lnTo>
                      <a:pt x="0" y="132347"/>
                    </a:lnTo>
                    <a:lnTo>
                      <a:pt x="17646" y="132347"/>
                    </a:lnTo>
                    <a:lnTo>
                      <a:pt x="17646"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5" name="Freeform: Shape 54">
                <a:extLst>
                  <a:ext uri="{FF2B5EF4-FFF2-40B4-BE49-F238E27FC236}">
                    <a16:creationId xmlns:a16="http://schemas.microsoft.com/office/drawing/2014/main" id="{F370A7E8-5295-46BD-A9C5-9FC35E9C088C}"/>
                  </a:ext>
                </a:extLst>
              </p:cNvPr>
              <p:cNvSpPr/>
              <p:nvPr/>
            </p:nvSpPr>
            <p:spPr>
              <a:xfrm>
                <a:off x="13696470" y="227902"/>
                <a:ext cx="97055" cy="52938"/>
              </a:xfrm>
              <a:custGeom>
                <a:avLst/>
                <a:gdLst>
                  <a:gd name="connsiteX0" fmla="*/ 97055 w 97055"/>
                  <a:gd name="connsiteY0" fmla="*/ 0 h 52938"/>
                  <a:gd name="connsiteX1" fmla="*/ 0 w 97055"/>
                  <a:gd name="connsiteY1" fmla="*/ 0 h 52938"/>
                  <a:gd name="connsiteX2" fmla="*/ 0 w 97055"/>
                  <a:gd name="connsiteY2" fmla="*/ 52939 h 52938"/>
                  <a:gd name="connsiteX3" fmla="*/ 97055 w 97055"/>
                  <a:gd name="connsiteY3" fmla="*/ 52939 h 52938"/>
                  <a:gd name="connsiteX4" fmla="*/ 97055 w 97055"/>
                  <a:gd name="connsiteY4" fmla="*/ 0 h 52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55" h="52938">
                    <a:moveTo>
                      <a:pt x="97055" y="0"/>
                    </a:moveTo>
                    <a:lnTo>
                      <a:pt x="0" y="0"/>
                    </a:lnTo>
                    <a:lnTo>
                      <a:pt x="0" y="52939"/>
                    </a:lnTo>
                    <a:lnTo>
                      <a:pt x="97055" y="52939"/>
                    </a:lnTo>
                    <a:lnTo>
                      <a:pt x="97055"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6" name="Freeform: Shape 55">
                <a:extLst>
                  <a:ext uri="{FF2B5EF4-FFF2-40B4-BE49-F238E27FC236}">
                    <a16:creationId xmlns:a16="http://schemas.microsoft.com/office/drawing/2014/main" id="{FA7D0711-EF3F-4B97-A337-E4276F6D8147}"/>
                  </a:ext>
                </a:extLst>
              </p:cNvPr>
              <p:cNvSpPr/>
              <p:nvPr/>
            </p:nvSpPr>
            <p:spPr>
              <a:xfrm>
                <a:off x="13705293" y="219079"/>
                <a:ext cx="97054" cy="52938"/>
              </a:xfrm>
              <a:custGeom>
                <a:avLst/>
                <a:gdLst>
                  <a:gd name="connsiteX0" fmla="*/ 97055 w 97054"/>
                  <a:gd name="connsiteY0" fmla="*/ 0 h 52938"/>
                  <a:gd name="connsiteX1" fmla="*/ 0 w 97054"/>
                  <a:gd name="connsiteY1" fmla="*/ 0 h 52938"/>
                  <a:gd name="connsiteX2" fmla="*/ 0 w 97054"/>
                  <a:gd name="connsiteY2" fmla="*/ 52939 h 52938"/>
                  <a:gd name="connsiteX3" fmla="*/ 97055 w 97054"/>
                  <a:gd name="connsiteY3" fmla="*/ 52939 h 52938"/>
                  <a:gd name="connsiteX4" fmla="*/ 97055 w 97054"/>
                  <a:gd name="connsiteY4" fmla="*/ 0 h 52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54" h="52938">
                    <a:moveTo>
                      <a:pt x="97055" y="0"/>
                    </a:moveTo>
                    <a:lnTo>
                      <a:pt x="0" y="0"/>
                    </a:lnTo>
                    <a:lnTo>
                      <a:pt x="0" y="52939"/>
                    </a:lnTo>
                    <a:lnTo>
                      <a:pt x="97055" y="52939"/>
                    </a:lnTo>
                    <a:lnTo>
                      <a:pt x="9705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7" name="Freeform: Shape 56">
                <a:extLst>
                  <a:ext uri="{FF2B5EF4-FFF2-40B4-BE49-F238E27FC236}">
                    <a16:creationId xmlns:a16="http://schemas.microsoft.com/office/drawing/2014/main" id="{9B456DB1-64A8-48F9-817E-9073FA694BC2}"/>
                  </a:ext>
                </a:extLst>
              </p:cNvPr>
              <p:cNvSpPr/>
              <p:nvPr/>
            </p:nvSpPr>
            <p:spPr>
              <a:xfrm>
                <a:off x="13493537" y="351426"/>
                <a:ext cx="423511" cy="211755"/>
              </a:xfrm>
              <a:custGeom>
                <a:avLst/>
                <a:gdLst>
                  <a:gd name="connsiteX0" fmla="*/ 0 w 423511"/>
                  <a:gd name="connsiteY0" fmla="*/ 211756 h 211755"/>
                  <a:gd name="connsiteX1" fmla="*/ 211756 w 423511"/>
                  <a:gd name="connsiteY1" fmla="*/ 0 h 211755"/>
                  <a:gd name="connsiteX2" fmla="*/ 423511 w 423511"/>
                  <a:gd name="connsiteY2" fmla="*/ 211756 h 211755"/>
                  <a:gd name="connsiteX3" fmla="*/ 0 w 423511"/>
                  <a:gd name="connsiteY3" fmla="*/ 211756 h 211755"/>
                </a:gdLst>
                <a:ahLst/>
                <a:cxnLst>
                  <a:cxn ang="0">
                    <a:pos x="connsiteX0" y="connsiteY0"/>
                  </a:cxn>
                  <a:cxn ang="0">
                    <a:pos x="connsiteX1" y="connsiteY1"/>
                  </a:cxn>
                  <a:cxn ang="0">
                    <a:pos x="connsiteX2" y="connsiteY2"/>
                  </a:cxn>
                  <a:cxn ang="0">
                    <a:pos x="connsiteX3" y="connsiteY3"/>
                  </a:cxn>
                </a:cxnLst>
                <a:rect l="l" t="t" r="r" b="b"/>
                <a:pathLst>
                  <a:path w="423511" h="211755">
                    <a:moveTo>
                      <a:pt x="0" y="211756"/>
                    </a:moveTo>
                    <a:cubicBezTo>
                      <a:pt x="0" y="94648"/>
                      <a:pt x="94648" y="0"/>
                      <a:pt x="211756" y="0"/>
                    </a:cubicBezTo>
                    <a:cubicBezTo>
                      <a:pt x="328863" y="0"/>
                      <a:pt x="423511" y="94648"/>
                      <a:pt x="423511" y="211756"/>
                    </a:cubicBezTo>
                    <a:lnTo>
                      <a:pt x="0" y="211756"/>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8" name="Freeform: Shape 57">
                <a:extLst>
                  <a:ext uri="{FF2B5EF4-FFF2-40B4-BE49-F238E27FC236}">
                    <a16:creationId xmlns:a16="http://schemas.microsoft.com/office/drawing/2014/main" id="{BEDACB5E-616D-4EC5-B9F1-0FA256D1944A}"/>
                  </a:ext>
                </a:extLst>
              </p:cNvPr>
              <p:cNvSpPr/>
              <p:nvPr/>
            </p:nvSpPr>
            <p:spPr>
              <a:xfrm>
                <a:off x="13422952" y="563182"/>
                <a:ext cx="564682" cy="229402"/>
              </a:xfrm>
              <a:custGeom>
                <a:avLst/>
                <a:gdLst>
                  <a:gd name="connsiteX0" fmla="*/ 564682 w 564682"/>
                  <a:gd name="connsiteY0" fmla="*/ 0 h 229402"/>
                  <a:gd name="connsiteX1" fmla="*/ 0 w 564682"/>
                  <a:gd name="connsiteY1" fmla="*/ 0 h 229402"/>
                  <a:gd name="connsiteX2" fmla="*/ 0 w 564682"/>
                  <a:gd name="connsiteY2" fmla="*/ 229402 h 229402"/>
                  <a:gd name="connsiteX3" fmla="*/ 564682 w 564682"/>
                  <a:gd name="connsiteY3" fmla="*/ 229402 h 229402"/>
                  <a:gd name="connsiteX4" fmla="*/ 564682 w 564682"/>
                  <a:gd name="connsiteY4" fmla="*/ 0 h 229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682" h="229402">
                    <a:moveTo>
                      <a:pt x="564682" y="0"/>
                    </a:moveTo>
                    <a:lnTo>
                      <a:pt x="0" y="0"/>
                    </a:lnTo>
                    <a:lnTo>
                      <a:pt x="0" y="229402"/>
                    </a:lnTo>
                    <a:lnTo>
                      <a:pt x="564682" y="229402"/>
                    </a:lnTo>
                    <a:lnTo>
                      <a:pt x="564682"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9" name="Freeform: Shape 58">
                <a:extLst>
                  <a:ext uri="{FF2B5EF4-FFF2-40B4-BE49-F238E27FC236}">
                    <a16:creationId xmlns:a16="http://schemas.microsoft.com/office/drawing/2014/main" id="{2888AB2E-02B9-43CA-A530-57658CAE8072}"/>
                  </a:ext>
                </a:extLst>
              </p:cNvPr>
              <p:cNvSpPr/>
              <p:nvPr/>
            </p:nvSpPr>
            <p:spPr>
              <a:xfrm>
                <a:off x="13458245"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0" name="Freeform: Shape 59">
                <a:extLst>
                  <a:ext uri="{FF2B5EF4-FFF2-40B4-BE49-F238E27FC236}">
                    <a16:creationId xmlns:a16="http://schemas.microsoft.com/office/drawing/2014/main" id="{141E0927-2241-4F6C-B198-54C2EF65ED5D}"/>
                  </a:ext>
                </a:extLst>
              </p:cNvPr>
              <p:cNvSpPr/>
              <p:nvPr/>
            </p:nvSpPr>
            <p:spPr>
              <a:xfrm>
                <a:off x="13546477"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1" name="Freeform: Shape 60">
                <a:extLst>
                  <a:ext uri="{FF2B5EF4-FFF2-40B4-BE49-F238E27FC236}">
                    <a16:creationId xmlns:a16="http://schemas.microsoft.com/office/drawing/2014/main" id="{2A7B7958-D214-49B0-9358-7D863CC5F223}"/>
                  </a:ext>
                </a:extLst>
              </p:cNvPr>
              <p:cNvSpPr/>
              <p:nvPr/>
            </p:nvSpPr>
            <p:spPr>
              <a:xfrm>
                <a:off x="13634708"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2" name="Freeform: Shape 61">
                <a:extLst>
                  <a:ext uri="{FF2B5EF4-FFF2-40B4-BE49-F238E27FC236}">
                    <a16:creationId xmlns:a16="http://schemas.microsoft.com/office/drawing/2014/main" id="{D18971E4-5B53-4D71-9B81-97DB4E458D2B}"/>
                  </a:ext>
                </a:extLst>
              </p:cNvPr>
              <p:cNvSpPr/>
              <p:nvPr/>
            </p:nvSpPr>
            <p:spPr>
              <a:xfrm>
                <a:off x="13722940"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3" name="Freeform: Shape 62">
                <a:extLst>
                  <a:ext uri="{FF2B5EF4-FFF2-40B4-BE49-F238E27FC236}">
                    <a16:creationId xmlns:a16="http://schemas.microsoft.com/office/drawing/2014/main" id="{290E8FC5-3FBF-4411-86C4-3585C82F6DC5}"/>
                  </a:ext>
                </a:extLst>
              </p:cNvPr>
              <p:cNvSpPr/>
              <p:nvPr/>
            </p:nvSpPr>
            <p:spPr>
              <a:xfrm>
                <a:off x="13811171"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4" name="Freeform: Shape 63">
                <a:extLst>
                  <a:ext uri="{FF2B5EF4-FFF2-40B4-BE49-F238E27FC236}">
                    <a16:creationId xmlns:a16="http://schemas.microsoft.com/office/drawing/2014/main" id="{F8D4D968-D191-44F4-AB8A-85492FDD7EA2}"/>
                  </a:ext>
                </a:extLst>
              </p:cNvPr>
              <p:cNvSpPr/>
              <p:nvPr/>
            </p:nvSpPr>
            <p:spPr>
              <a:xfrm>
                <a:off x="13899403"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65" name="Graphic 5">
            <a:extLst>
              <a:ext uri="{FF2B5EF4-FFF2-40B4-BE49-F238E27FC236}">
                <a16:creationId xmlns:a16="http://schemas.microsoft.com/office/drawing/2014/main" id="{70DDC97A-A5D5-4C58-826F-70469F9FB790}"/>
              </a:ext>
              <a:ext uri="{C183D7F6-B498-43B3-948B-1728B52AA6E4}">
                <adec:decorative xmlns:adec="http://schemas.microsoft.com/office/drawing/2017/decorative" val="1"/>
              </a:ext>
            </a:extLst>
          </p:cNvPr>
          <p:cNvGrpSpPr/>
          <p:nvPr/>
        </p:nvGrpSpPr>
        <p:grpSpPr>
          <a:xfrm>
            <a:off x="973148" y="1740703"/>
            <a:ext cx="967308" cy="967308"/>
            <a:chOff x="13954748" y="2124079"/>
            <a:chExt cx="1108509" cy="1108509"/>
          </a:xfrm>
        </p:grpSpPr>
        <p:sp>
          <p:nvSpPr>
            <p:cNvPr id="66" name="Freeform: Shape 65">
              <a:extLst>
                <a:ext uri="{FF2B5EF4-FFF2-40B4-BE49-F238E27FC236}">
                  <a16:creationId xmlns:a16="http://schemas.microsoft.com/office/drawing/2014/main" id="{AEDEAFB1-3666-46EA-80C8-321872870911}"/>
                </a:ext>
              </a:extLst>
            </p:cNvPr>
            <p:cNvSpPr/>
            <p:nvPr/>
          </p:nvSpPr>
          <p:spPr>
            <a:xfrm>
              <a:off x="13954748" y="2124079"/>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1"/>
                    <a:pt x="860361" y="1108510"/>
                    <a:pt x="554255" y="1108510"/>
                  </a:cubicBezTo>
                  <a:cubicBezTo>
                    <a:pt x="248148" y="1108510"/>
                    <a:pt x="0" y="860361"/>
                    <a:pt x="0" y="554255"/>
                  </a:cubicBezTo>
                  <a:cubicBezTo>
                    <a:pt x="0" y="248148"/>
                    <a:pt x="248149" y="0"/>
                    <a:pt x="554255" y="0"/>
                  </a:cubicBezTo>
                  <a:cubicBezTo>
                    <a:pt x="860362" y="0"/>
                    <a:pt x="1108509" y="248148"/>
                    <a:pt x="1108509" y="554255"/>
                  </a:cubicBezTo>
                  <a:close/>
                </a:path>
              </a:pathLst>
            </a:custGeom>
            <a:solidFill>
              <a:schemeClr val="accent1">
                <a:lumMod val="10000"/>
              </a:schemeClr>
            </a:solidFill>
            <a:ln w="12017"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67" name="Graphic 5">
              <a:extLst>
                <a:ext uri="{FF2B5EF4-FFF2-40B4-BE49-F238E27FC236}">
                  <a16:creationId xmlns:a16="http://schemas.microsoft.com/office/drawing/2014/main" id="{70DDC97A-A5D5-4C58-826F-70469F9FB790}"/>
                </a:ext>
              </a:extLst>
            </p:cNvPr>
            <p:cNvGrpSpPr/>
            <p:nvPr/>
          </p:nvGrpSpPr>
          <p:grpSpPr>
            <a:xfrm>
              <a:off x="14211422" y="2428879"/>
              <a:ext cx="611204" cy="413084"/>
              <a:chOff x="14211422" y="2428879"/>
              <a:chExt cx="611204" cy="413084"/>
            </a:xfrm>
          </p:grpSpPr>
          <p:grpSp>
            <p:nvGrpSpPr>
              <p:cNvPr id="68" name="Graphic 5">
                <a:extLst>
                  <a:ext uri="{FF2B5EF4-FFF2-40B4-BE49-F238E27FC236}">
                    <a16:creationId xmlns:a16="http://schemas.microsoft.com/office/drawing/2014/main" id="{70DDC97A-A5D5-4C58-826F-70469F9FB790}"/>
                  </a:ext>
                </a:extLst>
              </p:cNvPr>
              <p:cNvGrpSpPr/>
              <p:nvPr/>
            </p:nvGrpSpPr>
            <p:grpSpPr>
              <a:xfrm>
                <a:off x="14386280" y="2428879"/>
                <a:ext cx="266299" cy="412282"/>
                <a:chOff x="14386280" y="2428879"/>
                <a:chExt cx="266299" cy="412282"/>
              </a:xfrm>
              <a:solidFill>
                <a:srgbClr val="0078D4"/>
              </a:solidFill>
            </p:grpSpPr>
            <p:sp>
              <p:nvSpPr>
                <p:cNvPr id="69" name="Freeform: Shape 68">
                  <a:extLst>
                    <a:ext uri="{FF2B5EF4-FFF2-40B4-BE49-F238E27FC236}">
                      <a16:creationId xmlns:a16="http://schemas.microsoft.com/office/drawing/2014/main" id="{DE9F3459-1F78-4D16-B41B-13DA5937E281}"/>
                    </a:ext>
                  </a:extLst>
                </p:cNvPr>
                <p:cNvSpPr/>
                <p:nvPr/>
              </p:nvSpPr>
              <p:spPr>
                <a:xfrm>
                  <a:off x="14444820" y="2428879"/>
                  <a:ext cx="149205" cy="149191"/>
                </a:xfrm>
                <a:custGeom>
                  <a:avLst/>
                  <a:gdLst>
                    <a:gd name="connsiteX0" fmla="*/ 74610 w 149205"/>
                    <a:gd name="connsiteY0" fmla="*/ 149192 h 149191"/>
                    <a:gd name="connsiteX1" fmla="*/ 149205 w 149205"/>
                    <a:gd name="connsiteY1" fmla="*/ 74596 h 149191"/>
                    <a:gd name="connsiteX2" fmla="*/ 74610 w 149205"/>
                    <a:gd name="connsiteY2" fmla="*/ 0 h 149191"/>
                    <a:gd name="connsiteX3" fmla="*/ 14 w 149205"/>
                    <a:gd name="connsiteY3" fmla="*/ 74596 h 149191"/>
                    <a:gd name="connsiteX4" fmla="*/ 74610 w 149205"/>
                    <a:gd name="connsiteY4" fmla="*/ 149192 h 1491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205" h="149191">
                      <a:moveTo>
                        <a:pt x="74610" y="149192"/>
                      </a:moveTo>
                      <a:cubicBezTo>
                        <a:pt x="116319" y="149192"/>
                        <a:pt x="149205" y="115503"/>
                        <a:pt x="149205" y="74596"/>
                      </a:cubicBezTo>
                      <a:cubicBezTo>
                        <a:pt x="149205" y="32886"/>
                        <a:pt x="115517" y="0"/>
                        <a:pt x="74610" y="0"/>
                      </a:cubicBezTo>
                      <a:cubicBezTo>
                        <a:pt x="32900" y="0"/>
                        <a:pt x="14" y="33689"/>
                        <a:pt x="14" y="74596"/>
                      </a:cubicBezTo>
                      <a:cubicBezTo>
                        <a:pt x="-788" y="115503"/>
                        <a:pt x="32900" y="149192"/>
                        <a:pt x="74610" y="149192"/>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0" name="Freeform: Shape 69">
                  <a:extLst>
                    <a:ext uri="{FF2B5EF4-FFF2-40B4-BE49-F238E27FC236}">
                      <a16:creationId xmlns:a16="http://schemas.microsoft.com/office/drawing/2014/main" id="{51D60A5B-4598-45BA-B82E-BFB0EA68D4AF}"/>
                    </a:ext>
                  </a:extLst>
                </p:cNvPr>
                <p:cNvSpPr/>
                <p:nvPr/>
              </p:nvSpPr>
              <p:spPr>
                <a:xfrm>
                  <a:off x="14386280" y="2610957"/>
                  <a:ext cx="266299" cy="230204"/>
                </a:xfrm>
                <a:custGeom>
                  <a:avLst/>
                  <a:gdLst>
                    <a:gd name="connsiteX0" fmla="*/ 133150 w 266299"/>
                    <a:gd name="connsiteY0" fmla="*/ 0 h 230204"/>
                    <a:gd name="connsiteX1" fmla="*/ 266299 w 266299"/>
                    <a:gd name="connsiteY1" fmla="*/ 133149 h 230204"/>
                    <a:gd name="connsiteX2" fmla="*/ 266299 w 266299"/>
                    <a:gd name="connsiteY2" fmla="*/ 230204 h 230204"/>
                    <a:gd name="connsiteX3" fmla="*/ 0 w 266299"/>
                    <a:gd name="connsiteY3" fmla="*/ 230204 h 230204"/>
                    <a:gd name="connsiteX4" fmla="*/ 0 w 266299"/>
                    <a:gd name="connsiteY4" fmla="*/ 133149 h 230204"/>
                    <a:gd name="connsiteX5" fmla="*/ 133150 w 266299"/>
                    <a:gd name="connsiteY5" fmla="*/ 0 h 230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299" h="230204">
                      <a:moveTo>
                        <a:pt x="133150" y="0"/>
                      </a:moveTo>
                      <a:cubicBezTo>
                        <a:pt x="206944" y="0"/>
                        <a:pt x="266299" y="59356"/>
                        <a:pt x="266299" y="133149"/>
                      </a:cubicBezTo>
                      <a:lnTo>
                        <a:pt x="266299" y="230204"/>
                      </a:lnTo>
                      <a:lnTo>
                        <a:pt x="0" y="230204"/>
                      </a:lnTo>
                      <a:lnTo>
                        <a:pt x="0" y="133149"/>
                      </a:lnTo>
                      <a:cubicBezTo>
                        <a:pt x="0" y="59356"/>
                        <a:pt x="59356" y="0"/>
                        <a:pt x="133150" y="0"/>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71" name="Graphic 5">
                <a:extLst>
                  <a:ext uri="{FF2B5EF4-FFF2-40B4-BE49-F238E27FC236}">
                    <a16:creationId xmlns:a16="http://schemas.microsoft.com/office/drawing/2014/main" id="{70DDC97A-A5D5-4C58-826F-70469F9FB790}"/>
                  </a:ext>
                </a:extLst>
              </p:cNvPr>
              <p:cNvGrpSpPr/>
              <p:nvPr/>
            </p:nvGrpSpPr>
            <p:grpSpPr>
              <a:xfrm>
                <a:off x="14556327" y="2509089"/>
                <a:ext cx="266299" cy="332873"/>
                <a:chOff x="14556327" y="2509089"/>
                <a:chExt cx="266299" cy="332873"/>
              </a:xfrm>
              <a:solidFill>
                <a:srgbClr val="50E6FF"/>
              </a:solidFill>
            </p:grpSpPr>
            <p:sp>
              <p:nvSpPr>
                <p:cNvPr id="72" name="Freeform: Shape 71">
                  <a:extLst>
                    <a:ext uri="{FF2B5EF4-FFF2-40B4-BE49-F238E27FC236}">
                      <a16:creationId xmlns:a16="http://schemas.microsoft.com/office/drawing/2014/main" id="{D1A00920-FF4C-4A1E-9EEA-3C3826EDC81E}"/>
                    </a:ext>
                  </a:extLst>
                </p:cNvPr>
                <p:cNvSpPr/>
                <p:nvPr/>
              </p:nvSpPr>
              <p:spPr>
                <a:xfrm>
                  <a:off x="14614880" y="2509089"/>
                  <a:ext cx="149191" cy="149191"/>
                </a:xfrm>
                <a:custGeom>
                  <a:avLst/>
                  <a:gdLst>
                    <a:gd name="connsiteX0" fmla="*/ 74596 w 149191"/>
                    <a:gd name="connsiteY0" fmla="*/ 149192 h 149191"/>
                    <a:gd name="connsiteX1" fmla="*/ 149192 w 149191"/>
                    <a:gd name="connsiteY1" fmla="*/ 74596 h 149191"/>
                    <a:gd name="connsiteX2" fmla="*/ 74596 w 149191"/>
                    <a:gd name="connsiteY2" fmla="*/ 0 h 149191"/>
                    <a:gd name="connsiteX3" fmla="*/ 0 w 149191"/>
                    <a:gd name="connsiteY3" fmla="*/ 74596 h 149191"/>
                    <a:gd name="connsiteX4" fmla="*/ 74596 w 149191"/>
                    <a:gd name="connsiteY4" fmla="*/ 149192 h 1491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191" h="149191">
                      <a:moveTo>
                        <a:pt x="74596" y="149192"/>
                      </a:moveTo>
                      <a:cubicBezTo>
                        <a:pt x="116305" y="149192"/>
                        <a:pt x="149192" y="115503"/>
                        <a:pt x="149192" y="74596"/>
                      </a:cubicBezTo>
                      <a:cubicBezTo>
                        <a:pt x="149192" y="33689"/>
                        <a:pt x="115503" y="0"/>
                        <a:pt x="74596" y="0"/>
                      </a:cubicBezTo>
                      <a:cubicBezTo>
                        <a:pt x="33689" y="0"/>
                        <a:pt x="0" y="33689"/>
                        <a:pt x="0" y="74596"/>
                      </a:cubicBezTo>
                      <a:cubicBezTo>
                        <a:pt x="0" y="115503"/>
                        <a:pt x="33689" y="149192"/>
                        <a:pt x="74596" y="149192"/>
                      </a:cubicBez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3" name="Freeform: Shape 72">
                  <a:extLst>
                    <a:ext uri="{FF2B5EF4-FFF2-40B4-BE49-F238E27FC236}">
                      <a16:creationId xmlns:a16="http://schemas.microsoft.com/office/drawing/2014/main" id="{C76EA6CB-0D54-48C1-9AB1-8F8B4581D353}"/>
                    </a:ext>
                  </a:extLst>
                </p:cNvPr>
                <p:cNvSpPr/>
                <p:nvPr/>
              </p:nvSpPr>
              <p:spPr>
                <a:xfrm>
                  <a:off x="14556327" y="2691969"/>
                  <a:ext cx="266299" cy="149993"/>
                </a:xfrm>
                <a:custGeom>
                  <a:avLst/>
                  <a:gdLst>
                    <a:gd name="connsiteX0" fmla="*/ 133150 w 266299"/>
                    <a:gd name="connsiteY0" fmla="*/ 0 h 149993"/>
                    <a:gd name="connsiteX1" fmla="*/ 266299 w 266299"/>
                    <a:gd name="connsiteY1" fmla="*/ 133150 h 149993"/>
                    <a:gd name="connsiteX2" fmla="*/ 266299 w 266299"/>
                    <a:gd name="connsiteY2" fmla="*/ 149994 h 149993"/>
                    <a:gd name="connsiteX3" fmla="*/ 0 w 266299"/>
                    <a:gd name="connsiteY3" fmla="*/ 149994 h 149993"/>
                    <a:gd name="connsiteX4" fmla="*/ 0 w 266299"/>
                    <a:gd name="connsiteY4" fmla="*/ 133150 h 149993"/>
                    <a:gd name="connsiteX5" fmla="*/ 133150 w 266299"/>
                    <a:gd name="connsiteY5" fmla="*/ 0 h 149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299" h="149993">
                      <a:moveTo>
                        <a:pt x="133150" y="0"/>
                      </a:moveTo>
                      <a:cubicBezTo>
                        <a:pt x="206943" y="0"/>
                        <a:pt x="266299" y="59356"/>
                        <a:pt x="266299" y="133150"/>
                      </a:cubicBezTo>
                      <a:lnTo>
                        <a:pt x="266299" y="149994"/>
                      </a:lnTo>
                      <a:lnTo>
                        <a:pt x="0" y="149994"/>
                      </a:lnTo>
                      <a:lnTo>
                        <a:pt x="0" y="133150"/>
                      </a:lnTo>
                      <a:cubicBezTo>
                        <a:pt x="0" y="59356"/>
                        <a:pt x="59356" y="0"/>
                        <a:pt x="133150" y="0"/>
                      </a:cubicBez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74" name="Graphic 5">
                <a:extLst>
                  <a:ext uri="{FF2B5EF4-FFF2-40B4-BE49-F238E27FC236}">
                    <a16:creationId xmlns:a16="http://schemas.microsoft.com/office/drawing/2014/main" id="{70DDC97A-A5D5-4C58-826F-70469F9FB790}"/>
                  </a:ext>
                </a:extLst>
              </p:cNvPr>
              <p:cNvGrpSpPr/>
              <p:nvPr/>
            </p:nvGrpSpPr>
            <p:grpSpPr>
              <a:xfrm>
                <a:off x="14211422" y="2509089"/>
                <a:ext cx="266299" cy="332873"/>
                <a:chOff x="14211422" y="2509089"/>
                <a:chExt cx="266299" cy="332873"/>
              </a:xfrm>
              <a:solidFill>
                <a:srgbClr val="50E6FF"/>
              </a:solidFill>
            </p:grpSpPr>
            <p:sp>
              <p:nvSpPr>
                <p:cNvPr id="75" name="Freeform: Shape 74">
                  <a:extLst>
                    <a:ext uri="{FF2B5EF4-FFF2-40B4-BE49-F238E27FC236}">
                      <a16:creationId xmlns:a16="http://schemas.microsoft.com/office/drawing/2014/main" id="{8025983A-CF32-492E-96A0-7382004C801E}"/>
                    </a:ext>
                  </a:extLst>
                </p:cNvPr>
                <p:cNvSpPr/>
                <p:nvPr/>
              </p:nvSpPr>
              <p:spPr>
                <a:xfrm>
                  <a:off x="14269975" y="2509089"/>
                  <a:ext cx="149191" cy="149191"/>
                </a:xfrm>
                <a:custGeom>
                  <a:avLst/>
                  <a:gdLst>
                    <a:gd name="connsiteX0" fmla="*/ 74596 w 149191"/>
                    <a:gd name="connsiteY0" fmla="*/ 149192 h 149191"/>
                    <a:gd name="connsiteX1" fmla="*/ 149192 w 149191"/>
                    <a:gd name="connsiteY1" fmla="*/ 74596 h 149191"/>
                    <a:gd name="connsiteX2" fmla="*/ 74596 w 149191"/>
                    <a:gd name="connsiteY2" fmla="*/ 0 h 149191"/>
                    <a:gd name="connsiteX3" fmla="*/ 0 w 149191"/>
                    <a:gd name="connsiteY3" fmla="*/ 74596 h 149191"/>
                    <a:gd name="connsiteX4" fmla="*/ 74596 w 149191"/>
                    <a:gd name="connsiteY4" fmla="*/ 149192 h 1491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191" h="149191">
                      <a:moveTo>
                        <a:pt x="74596" y="149192"/>
                      </a:moveTo>
                      <a:cubicBezTo>
                        <a:pt x="116305" y="149192"/>
                        <a:pt x="149192" y="115503"/>
                        <a:pt x="149192" y="74596"/>
                      </a:cubicBezTo>
                      <a:cubicBezTo>
                        <a:pt x="149192" y="33689"/>
                        <a:pt x="115503" y="0"/>
                        <a:pt x="74596" y="0"/>
                      </a:cubicBezTo>
                      <a:cubicBezTo>
                        <a:pt x="32887" y="0"/>
                        <a:pt x="0" y="33689"/>
                        <a:pt x="0" y="74596"/>
                      </a:cubicBezTo>
                      <a:cubicBezTo>
                        <a:pt x="0" y="115503"/>
                        <a:pt x="32887" y="149192"/>
                        <a:pt x="74596" y="149192"/>
                      </a:cubicBez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6" name="Freeform: Shape 75">
                  <a:extLst>
                    <a:ext uri="{FF2B5EF4-FFF2-40B4-BE49-F238E27FC236}">
                      <a16:creationId xmlns:a16="http://schemas.microsoft.com/office/drawing/2014/main" id="{75048989-5A03-49CF-B2BD-A5B49A52B1D2}"/>
                    </a:ext>
                  </a:extLst>
                </p:cNvPr>
                <p:cNvSpPr/>
                <p:nvPr/>
              </p:nvSpPr>
              <p:spPr>
                <a:xfrm>
                  <a:off x="14211422" y="2691969"/>
                  <a:ext cx="266299" cy="149993"/>
                </a:xfrm>
                <a:custGeom>
                  <a:avLst/>
                  <a:gdLst>
                    <a:gd name="connsiteX0" fmla="*/ 133150 w 266299"/>
                    <a:gd name="connsiteY0" fmla="*/ 0 h 149993"/>
                    <a:gd name="connsiteX1" fmla="*/ 266299 w 266299"/>
                    <a:gd name="connsiteY1" fmla="*/ 133150 h 149993"/>
                    <a:gd name="connsiteX2" fmla="*/ 266299 w 266299"/>
                    <a:gd name="connsiteY2" fmla="*/ 149994 h 149993"/>
                    <a:gd name="connsiteX3" fmla="*/ 0 w 266299"/>
                    <a:gd name="connsiteY3" fmla="*/ 149994 h 149993"/>
                    <a:gd name="connsiteX4" fmla="*/ 0 w 266299"/>
                    <a:gd name="connsiteY4" fmla="*/ 133150 h 149993"/>
                    <a:gd name="connsiteX5" fmla="*/ 133150 w 266299"/>
                    <a:gd name="connsiteY5" fmla="*/ 0 h 149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299" h="149993">
                      <a:moveTo>
                        <a:pt x="133150" y="0"/>
                      </a:moveTo>
                      <a:cubicBezTo>
                        <a:pt x="206943" y="0"/>
                        <a:pt x="266299" y="59356"/>
                        <a:pt x="266299" y="133150"/>
                      </a:cubicBezTo>
                      <a:lnTo>
                        <a:pt x="266299" y="149994"/>
                      </a:lnTo>
                      <a:lnTo>
                        <a:pt x="0" y="149994"/>
                      </a:lnTo>
                      <a:lnTo>
                        <a:pt x="0" y="133150"/>
                      </a:lnTo>
                      <a:cubicBezTo>
                        <a:pt x="0" y="59356"/>
                        <a:pt x="59356" y="0"/>
                        <a:pt x="133150" y="0"/>
                      </a:cubicBez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grpSp>
        <p:nvGrpSpPr>
          <p:cNvPr id="90" name="Graphic 5">
            <a:extLst>
              <a:ext uri="{FF2B5EF4-FFF2-40B4-BE49-F238E27FC236}">
                <a16:creationId xmlns:a16="http://schemas.microsoft.com/office/drawing/2014/main" id="{70DDC97A-A5D5-4C58-826F-70469F9FB790}"/>
              </a:ext>
              <a:ext uri="{C183D7F6-B498-43B3-948B-1728B52AA6E4}">
                <adec:decorative xmlns:adec="http://schemas.microsoft.com/office/drawing/2017/decorative" val="1"/>
              </a:ext>
            </a:extLst>
          </p:cNvPr>
          <p:cNvGrpSpPr/>
          <p:nvPr/>
        </p:nvGrpSpPr>
        <p:grpSpPr>
          <a:xfrm>
            <a:off x="10314571" y="5430120"/>
            <a:ext cx="967308" cy="967308"/>
            <a:chOff x="11107275" y="4998022"/>
            <a:chExt cx="1108509" cy="1108509"/>
          </a:xfrm>
        </p:grpSpPr>
        <p:sp>
          <p:nvSpPr>
            <p:cNvPr id="91" name="Freeform: Shape 90">
              <a:extLst>
                <a:ext uri="{FF2B5EF4-FFF2-40B4-BE49-F238E27FC236}">
                  <a16:creationId xmlns:a16="http://schemas.microsoft.com/office/drawing/2014/main" id="{1D4ED5D2-A2F6-42F6-AF9E-BF4B7CEBAA7A}"/>
                </a:ext>
              </a:extLst>
            </p:cNvPr>
            <p:cNvSpPr/>
            <p:nvPr/>
          </p:nvSpPr>
          <p:spPr>
            <a:xfrm>
              <a:off x="11107275" y="4998022"/>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2"/>
                    <a:pt x="860361" y="1108510"/>
                    <a:pt x="554255" y="1108510"/>
                  </a:cubicBezTo>
                  <a:cubicBezTo>
                    <a:pt x="248148" y="1108510"/>
                    <a:pt x="0" y="860361"/>
                    <a:pt x="0" y="554255"/>
                  </a:cubicBezTo>
                  <a:cubicBezTo>
                    <a:pt x="0" y="248148"/>
                    <a:pt x="248148" y="0"/>
                    <a:pt x="554255" y="0"/>
                  </a:cubicBezTo>
                  <a:cubicBezTo>
                    <a:pt x="860361" y="0"/>
                    <a:pt x="1108509" y="248149"/>
                    <a:pt x="1108509" y="554255"/>
                  </a:cubicBezTo>
                  <a:close/>
                </a:path>
              </a:pathLst>
            </a:custGeom>
            <a:solidFill>
              <a:schemeClr val="accent1">
                <a:lumMod val="10000"/>
              </a:schemeClr>
            </a:solidFill>
            <a:ln w="12017"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92" name="Graphic 5">
              <a:extLst>
                <a:ext uri="{FF2B5EF4-FFF2-40B4-BE49-F238E27FC236}">
                  <a16:creationId xmlns:a16="http://schemas.microsoft.com/office/drawing/2014/main" id="{70DDC97A-A5D5-4C58-826F-70469F9FB790}"/>
                </a:ext>
              </a:extLst>
            </p:cNvPr>
            <p:cNvGrpSpPr/>
            <p:nvPr/>
          </p:nvGrpSpPr>
          <p:grpSpPr>
            <a:xfrm>
              <a:off x="11364750" y="5253894"/>
              <a:ext cx="599974" cy="599974"/>
              <a:chOff x="11364750" y="5253894"/>
              <a:chExt cx="599974" cy="599974"/>
            </a:xfrm>
          </p:grpSpPr>
          <p:grpSp>
            <p:nvGrpSpPr>
              <p:cNvPr id="93" name="Graphic 5">
                <a:extLst>
                  <a:ext uri="{FF2B5EF4-FFF2-40B4-BE49-F238E27FC236}">
                    <a16:creationId xmlns:a16="http://schemas.microsoft.com/office/drawing/2014/main" id="{70DDC97A-A5D5-4C58-826F-70469F9FB790}"/>
                  </a:ext>
                </a:extLst>
              </p:cNvPr>
              <p:cNvGrpSpPr/>
              <p:nvPr/>
            </p:nvGrpSpPr>
            <p:grpSpPr>
              <a:xfrm>
                <a:off x="11533192" y="5253894"/>
                <a:ext cx="431532" cy="431532"/>
                <a:chOff x="11533192" y="5253894"/>
                <a:chExt cx="431532" cy="431532"/>
              </a:xfrm>
              <a:solidFill>
                <a:srgbClr val="0078D4"/>
              </a:solidFill>
            </p:grpSpPr>
            <p:sp>
              <p:nvSpPr>
                <p:cNvPr id="94" name="Freeform: Shape 93">
                  <a:extLst>
                    <a:ext uri="{FF2B5EF4-FFF2-40B4-BE49-F238E27FC236}">
                      <a16:creationId xmlns:a16="http://schemas.microsoft.com/office/drawing/2014/main" id="{51561D7C-C84B-427B-B0AD-D4C223E59B6D}"/>
                    </a:ext>
                  </a:extLst>
                </p:cNvPr>
                <p:cNvSpPr/>
                <p:nvPr/>
              </p:nvSpPr>
              <p:spPr>
                <a:xfrm>
                  <a:off x="11552075" y="5273144"/>
                  <a:ext cx="393766" cy="393833"/>
                </a:xfrm>
                <a:custGeom>
                  <a:avLst/>
                  <a:gdLst>
                    <a:gd name="connsiteX0" fmla="*/ 196883 w 393766"/>
                    <a:gd name="connsiteY0" fmla="*/ 56147 h 393833"/>
                    <a:gd name="connsiteX1" fmla="*/ 249020 w 393766"/>
                    <a:gd name="connsiteY1" fmla="*/ 65773 h 393833"/>
                    <a:gd name="connsiteX2" fmla="*/ 327626 w 393766"/>
                    <a:gd name="connsiteY2" fmla="*/ 248653 h 393833"/>
                    <a:gd name="connsiteX3" fmla="*/ 197685 w 393766"/>
                    <a:gd name="connsiteY3" fmla="*/ 336884 h 393833"/>
                    <a:gd name="connsiteX4" fmla="*/ 145548 w 393766"/>
                    <a:gd name="connsiteY4" fmla="*/ 327259 h 393833"/>
                    <a:gd name="connsiteX5" fmla="*/ 68546 w 393766"/>
                    <a:gd name="connsiteY5" fmla="*/ 252663 h 393833"/>
                    <a:gd name="connsiteX6" fmla="*/ 66942 w 393766"/>
                    <a:gd name="connsiteY6" fmla="*/ 145181 h 393833"/>
                    <a:gd name="connsiteX7" fmla="*/ 196883 w 393766"/>
                    <a:gd name="connsiteY7" fmla="*/ 56147 h 393833"/>
                    <a:gd name="connsiteX8" fmla="*/ 196883 w 393766"/>
                    <a:gd name="connsiteY8" fmla="*/ 0 h 393833"/>
                    <a:gd name="connsiteX9" fmla="*/ 14003 w 393766"/>
                    <a:gd name="connsiteY9" fmla="*/ 123524 h 393833"/>
                    <a:gd name="connsiteX10" fmla="*/ 123892 w 393766"/>
                    <a:gd name="connsiteY10" fmla="*/ 379396 h 393833"/>
                    <a:gd name="connsiteX11" fmla="*/ 196883 w 393766"/>
                    <a:gd name="connsiteY11" fmla="*/ 393834 h 393833"/>
                    <a:gd name="connsiteX12" fmla="*/ 379763 w 393766"/>
                    <a:gd name="connsiteY12" fmla="*/ 270310 h 393833"/>
                    <a:gd name="connsiteX13" fmla="*/ 269875 w 393766"/>
                    <a:gd name="connsiteY13" fmla="*/ 14438 h 393833"/>
                    <a:gd name="connsiteX14" fmla="*/ 196883 w 393766"/>
                    <a:gd name="connsiteY14" fmla="*/ 0 h 393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93766" h="393833">
                      <a:moveTo>
                        <a:pt x="196883" y="56147"/>
                      </a:moveTo>
                      <a:cubicBezTo>
                        <a:pt x="214530" y="56147"/>
                        <a:pt x="232176" y="59356"/>
                        <a:pt x="249020" y="65773"/>
                      </a:cubicBezTo>
                      <a:cubicBezTo>
                        <a:pt x="321209" y="94649"/>
                        <a:pt x="356502" y="176463"/>
                        <a:pt x="327626" y="248653"/>
                      </a:cubicBezTo>
                      <a:cubicBezTo>
                        <a:pt x="306772" y="302394"/>
                        <a:pt x="254635" y="336884"/>
                        <a:pt x="197685" y="336884"/>
                      </a:cubicBezTo>
                      <a:cubicBezTo>
                        <a:pt x="180039" y="336884"/>
                        <a:pt x="162393" y="333676"/>
                        <a:pt x="145548" y="327259"/>
                      </a:cubicBezTo>
                      <a:cubicBezTo>
                        <a:pt x="111058" y="312821"/>
                        <a:pt x="82984" y="286352"/>
                        <a:pt x="68546" y="252663"/>
                      </a:cubicBezTo>
                      <a:cubicBezTo>
                        <a:pt x="53306" y="218173"/>
                        <a:pt x="53306" y="179672"/>
                        <a:pt x="66942" y="145181"/>
                      </a:cubicBezTo>
                      <a:cubicBezTo>
                        <a:pt x="87797" y="90638"/>
                        <a:pt x="138330" y="56147"/>
                        <a:pt x="196883" y="56147"/>
                      </a:cubicBezTo>
                      <a:close/>
                      <a:moveTo>
                        <a:pt x="196883" y="0"/>
                      </a:moveTo>
                      <a:cubicBezTo>
                        <a:pt x="118277" y="0"/>
                        <a:pt x="44483" y="46522"/>
                        <a:pt x="14003" y="123524"/>
                      </a:cubicBezTo>
                      <a:cubicBezTo>
                        <a:pt x="-26102" y="224589"/>
                        <a:pt x="22826" y="339291"/>
                        <a:pt x="123892" y="379396"/>
                      </a:cubicBezTo>
                      <a:cubicBezTo>
                        <a:pt x="147955" y="389021"/>
                        <a:pt x="172820" y="393834"/>
                        <a:pt x="196883" y="393834"/>
                      </a:cubicBezTo>
                      <a:cubicBezTo>
                        <a:pt x="275490" y="393834"/>
                        <a:pt x="349283" y="347312"/>
                        <a:pt x="379763" y="270310"/>
                      </a:cubicBezTo>
                      <a:cubicBezTo>
                        <a:pt x="419869" y="169245"/>
                        <a:pt x="370940" y="54544"/>
                        <a:pt x="269875" y="14438"/>
                      </a:cubicBezTo>
                      <a:cubicBezTo>
                        <a:pt x="245009" y="4813"/>
                        <a:pt x="220946" y="0"/>
                        <a:pt x="196883" y="0"/>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5" name="Freeform: Shape 94">
                  <a:extLst>
                    <a:ext uri="{FF2B5EF4-FFF2-40B4-BE49-F238E27FC236}">
                      <a16:creationId xmlns:a16="http://schemas.microsoft.com/office/drawing/2014/main" id="{2B438A72-BF9C-40E2-A7C9-C4F000A8AF9A}"/>
                    </a:ext>
                  </a:extLst>
                </p:cNvPr>
                <p:cNvSpPr/>
                <p:nvPr/>
              </p:nvSpPr>
              <p:spPr>
                <a:xfrm>
                  <a:off x="11794679" y="5253894"/>
                  <a:ext cx="59355" cy="52938"/>
                </a:xfrm>
                <a:custGeom>
                  <a:avLst/>
                  <a:gdLst>
                    <a:gd name="connsiteX0" fmla="*/ 13636 w 59355"/>
                    <a:gd name="connsiteY0" fmla="*/ 0 h 52938"/>
                    <a:gd name="connsiteX1" fmla="*/ 0 w 59355"/>
                    <a:gd name="connsiteY1" fmla="*/ 34490 h 52938"/>
                    <a:gd name="connsiteX2" fmla="*/ 45720 w 59355"/>
                    <a:gd name="connsiteY2" fmla="*/ 52939 h 52938"/>
                    <a:gd name="connsiteX3" fmla="*/ 59356 w 59355"/>
                    <a:gd name="connsiteY3" fmla="*/ 18448 h 52938"/>
                    <a:gd name="connsiteX4" fmla="*/ 13636 w 59355"/>
                    <a:gd name="connsiteY4" fmla="*/ 0 h 52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55" h="52938">
                      <a:moveTo>
                        <a:pt x="13636" y="0"/>
                      </a:moveTo>
                      <a:lnTo>
                        <a:pt x="0" y="34490"/>
                      </a:lnTo>
                      <a:lnTo>
                        <a:pt x="45720" y="52939"/>
                      </a:lnTo>
                      <a:lnTo>
                        <a:pt x="59356" y="18448"/>
                      </a:lnTo>
                      <a:lnTo>
                        <a:pt x="13636"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6" name="Freeform: Shape 95">
                  <a:extLst>
                    <a:ext uri="{FF2B5EF4-FFF2-40B4-BE49-F238E27FC236}">
                      <a16:creationId xmlns:a16="http://schemas.microsoft.com/office/drawing/2014/main" id="{E463143A-BA60-42BE-AC09-49115F92FEF2}"/>
                    </a:ext>
                  </a:extLst>
                </p:cNvPr>
                <p:cNvSpPr/>
                <p:nvPr/>
              </p:nvSpPr>
              <p:spPr>
                <a:xfrm>
                  <a:off x="11643081" y="5632487"/>
                  <a:ext cx="59355" cy="52938"/>
                </a:xfrm>
                <a:custGeom>
                  <a:avLst/>
                  <a:gdLst>
                    <a:gd name="connsiteX0" fmla="*/ 13636 w 59355"/>
                    <a:gd name="connsiteY0" fmla="*/ 0 h 52938"/>
                    <a:gd name="connsiteX1" fmla="*/ 0 w 59355"/>
                    <a:gd name="connsiteY1" fmla="*/ 34490 h 52938"/>
                    <a:gd name="connsiteX2" fmla="*/ 45720 w 59355"/>
                    <a:gd name="connsiteY2" fmla="*/ 52939 h 52938"/>
                    <a:gd name="connsiteX3" fmla="*/ 59356 w 59355"/>
                    <a:gd name="connsiteY3" fmla="*/ 18448 h 52938"/>
                    <a:gd name="connsiteX4" fmla="*/ 13636 w 59355"/>
                    <a:gd name="connsiteY4" fmla="*/ 0 h 52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55" h="52938">
                      <a:moveTo>
                        <a:pt x="13636" y="0"/>
                      </a:moveTo>
                      <a:lnTo>
                        <a:pt x="0" y="34490"/>
                      </a:lnTo>
                      <a:lnTo>
                        <a:pt x="45720" y="52939"/>
                      </a:lnTo>
                      <a:lnTo>
                        <a:pt x="59356" y="18448"/>
                      </a:lnTo>
                      <a:lnTo>
                        <a:pt x="13636"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7" name="Freeform: Shape 96">
                  <a:extLst>
                    <a:ext uri="{FF2B5EF4-FFF2-40B4-BE49-F238E27FC236}">
                      <a16:creationId xmlns:a16="http://schemas.microsoft.com/office/drawing/2014/main" id="{0916F1CA-B58C-4C8A-BD91-273930EF1A32}"/>
                    </a:ext>
                  </a:extLst>
                </p:cNvPr>
                <p:cNvSpPr/>
                <p:nvPr/>
              </p:nvSpPr>
              <p:spPr>
                <a:xfrm>
                  <a:off x="11911786" y="5515380"/>
                  <a:ext cx="52938" cy="59355"/>
                </a:xfrm>
                <a:custGeom>
                  <a:avLst/>
                  <a:gdLst>
                    <a:gd name="connsiteX0" fmla="*/ 18448 w 52938"/>
                    <a:gd name="connsiteY0" fmla="*/ 0 h 59355"/>
                    <a:gd name="connsiteX1" fmla="*/ 0 w 52938"/>
                    <a:gd name="connsiteY1" fmla="*/ 45720 h 59355"/>
                    <a:gd name="connsiteX2" fmla="*/ 34490 w 52938"/>
                    <a:gd name="connsiteY2" fmla="*/ 59356 h 59355"/>
                    <a:gd name="connsiteX3" fmla="*/ 52939 w 52938"/>
                    <a:gd name="connsiteY3" fmla="*/ 13636 h 59355"/>
                    <a:gd name="connsiteX4" fmla="*/ 18448 w 52938"/>
                    <a:gd name="connsiteY4" fmla="*/ 0 h 59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59355">
                      <a:moveTo>
                        <a:pt x="18448" y="0"/>
                      </a:moveTo>
                      <a:lnTo>
                        <a:pt x="0" y="45720"/>
                      </a:lnTo>
                      <a:lnTo>
                        <a:pt x="34490" y="59356"/>
                      </a:lnTo>
                      <a:lnTo>
                        <a:pt x="52939" y="13636"/>
                      </a:lnTo>
                      <a:lnTo>
                        <a:pt x="18448"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8" name="Freeform: Shape 97">
                  <a:extLst>
                    <a:ext uri="{FF2B5EF4-FFF2-40B4-BE49-F238E27FC236}">
                      <a16:creationId xmlns:a16="http://schemas.microsoft.com/office/drawing/2014/main" id="{5738FA49-F01F-4A0B-92B0-320548A0BC77}"/>
                    </a:ext>
                  </a:extLst>
                </p:cNvPr>
                <p:cNvSpPr/>
                <p:nvPr/>
              </p:nvSpPr>
              <p:spPr>
                <a:xfrm>
                  <a:off x="11533192" y="5364584"/>
                  <a:ext cx="52938" cy="59355"/>
                </a:xfrm>
                <a:custGeom>
                  <a:avLst/>
                  <a:gdLst>
                    <a:gd name="connsiteX0" fmla="*/ 18449 w 52938"/>
                    <a:gd name="connsiteY0" fmla="*/ 0 h 59355"/>
                    <a:gd name="connsiteX1" fmla="*/ 0 w 52938"/>
                    <a:gd name="connsiteY1" fmla="*/ 45720 h 59355"/>
                    <a:gd name="connsiteX2" fmla="*/ 34491 w 52938"/>
                    <a:gd name="connsiteY2" fmla="*/ 59356 h 59355"/>
                    <a:gd name="connsiteX3" fmla="*/ 52939 w 52938"/>
                    <a:gd name="connsiteY3" fmla="*/ 13636 h 59355"/>
                    <a:gd name="connsiteX4" fmla="*/ 18449 w 52938"/>
                    <a:gd name="connsiteY4" fmla="*/ 0 h 59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59355">
                      <a:moveTo>
                        <a:pt x="18449" y="0"/>
                      </a:moveTo>
                      <a:lnTo>
                        <a:pt x="0" y="45720"/>
                      </a:lnTo>
                      <a:lnTo>
                        <a:pt x="34491" y="59356"/>
                      </a:lnTo>
                      <a:lnTo>
                        <a:pt x="52939" y="13636"/>
                      </a:lnTo>
                      <a:lnTo>
                        <a:pt x="18449"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9" name="Freeform: Shape 98">
                  <a:extLst>
                    <a:ext uri="{FF2B5EF4-FFF2-40B4-BE49-F238E27FC236}">
                      <a16:creationId xmlns:a16="http://schemas.microsoft.com/office/drawing/2014/main" id="{71CCAD57-17BD-4C39-A1D0-20935B3B8F27}"/>
                    </a:ext>
                  </a:extLst>
                </p:cNvPr>
                <p:cNvSpPr/>
                <p:nvPr/>
              </p:nvSpPr>
              <p:spPr>
                <a:xfrm>
                  <a:off x="11534797" y="5520193"/>
                  <a:ext cx="52938" cy="59355"/>
                </a:xfrm>
                <a:custGeom>
                  <a:avLst/>
                  <a:gdLst>
                    <a:gd name="connsiteX0" fmla="*/ 33688 w 52938"/>
                    <a:gd name="connsiteY0" fmla="*/ 0 h 59355"/>
                    <a:gd name="connsiteX1" fmla="*/ 0 w 52938"/>
                    <a:gd name="connsiteY1" fmla="*/ 14438 h 59355"/>
                    <a:gd name="connsiteX2" fmla="*/ 19250 w 52938"/>
                    <a:gd name="connsiteY2" fmla="*/ 59355 h 59355"/>
                    <a:gd name="connsiteX3" fmla="*/ 52939 w 52938"/>
                    <a:gd name="connsiteY3" fmla="*/ 44918 h 59355"/>
                    <a:gd name="connsiteX4" fmla="*/ 33688 w 52938"/>
                    <a:gd name="connsiteY4" fmla="*/ 0 h 59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59355">
                      <a:moveTo>
                        <a:pt x="33688" y="0"/>
                      </a:moveTo>
                      <a:lnTo>
                        <a:pt x="0" y="14438"/>
                      </a:lnTo>
                      <a:lnTo>
                        <a:pt x="19250" y="59355"/>
                      </a:lnTo>
                      <a:lnTo>
                        <a:pt x="52939" y="44918"/>
                      </a:lnTo>
                      <a:lnTo>
                        <a:pt x="33688"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0" name="Freeform: Shape 99">
                  <a:extLst>
                    <a:ext uri="{FF2B5EF4-FFF2-40B4-BE49-F238E27FC236}">
                      <a16:creationId xmlns:a16="http://schemas.microsoft.com/office/drawing/2014/main" id="{983786D6-A6AB-40F9-B269-B489EF522781}"/>
                    </a:ext>
                  </a:extLst>
                </p:cNvPr>
                <p:cNvSpPr/>
                <p:nvPr/>
              </p:nvSpPr>
              <p:spPr>
                <a:xfrm>
                  <a:off x="11909380" y="5359772"/>
                  <a:ext cx="52938" cy="59355"/>
                </a:xfrm>
                <a:custGeom>
                  <a:avLst/>
                  <a:gdLst>
                    <a:gd name="connsiteX0" fmla="*/ 33689 w 52938"/>
                    <a:gd name="connsiteY0" fmla="*/ 0 h 59355"/>
                    <a:gd name="connsiteX1" fmla="*/ 0 w 52938"/>
                    <a:gd name="connsiteY1" fmla="*/ 14438 h 59355"/>
                    <a:gd name="connsiteX2" fmla="*/ 19251 w 52938"/>
                    <a:gd name="connsiteY2" fmla="*/ 59355 h 59355"/>
                    <a:gd name="connsiteX3" fmla="*/ 52939 w 52938"/>
                    <a:gd name="connsiteY3" fmla="*/ 44918 h 59355"/>
                    <a:gd name="connsiteX4" fmla="*/ 33689 w 52938"/>
                    <a:gd name="connsiteY4" fmla="*/ 0 h 59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59355">
                      <a:moveTo>
                        <a:pt x="33689" y="0"/>
                      </a:moveTo>
                      <a:lnTo>
                        <a:pt x="0" y="14438"/>
                      </a:lnTo>
                      <a:lnTo>
                        <a:pt x="19251" y="59355"/>
                      </a:lnTo>
                      <a:lnTo>
                        <a:pt x="52939" y="44918"/>
                      </a:lnTo>
                      <a:lnTo>
                        <a:pt x="33689"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1" name="Freeform: Shape 100">
                  <a:extLst>
                    <a:ext uri="{FF2B5EF4-FFF2-40B4-BE49-F238E27FC236}">
                      <a16:creationId xmlns:a16="http://schemas.microsoft.com/office/drawing/2014/main" id="{3BBB9A13-3EC6-486A-90FE-53BE3041E498}"/>
                    </a:ext>
                  </a:extLst>
                </p:cNvPr>
                <p:cNvSpPr/>
                <p:nvPr/>
              </p:nvSpPr>
              <p:spPr>
                <a:xfrm>
                  <a:off x="11799491" y="5630081"/>
                  <a:ext cx="59355" cy="52939"/>
                </a:xfrm>
                <a:custGeom>
                  <a:avLst/>
                  <a:gdLst>
                    <a:gd name="connsiteX0" fmla="*/ 44918 w 59355"/>
                    <a:gd name="connsiteY0" fmla="*/ 0 h 52939"/>
                    <a:gd name="connsiteX1" fmla="*/ 0 w 59355"/>
                    <a:gd name="connsiteY1" fmla="*/ 19251 h 52939"/>
                    <a:gd name="connsiteX2" fmla="*/ 14438 w 59355"/>
                    <a:gd name="connsiteY2" fmla="*/ 52939 h 52939"/>
                    <a:gd name="connsiteX3" fmla="*/ 59356 w 59355"/>
                    <a:gd name="connsiteY3" fmla="*/ 33689 h 52939"/>
                    <a:gd name="connsiteX4" fmla="*/ 44918 w 59355"/>
                    <a:gd name="connsiteY4" fmla="*/ 0 h 529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55" h="52939">
                      <a:moveTo>
                        <a:pt x="44918" y="0"/>
                      </a:moveTo>
                      <a:lnTo>
                        <a:pt x="0" y="19251"/>
                      </a:lnTo>
                      <a:lnTo>
                        <a:pt x="14438" y="52939"/>
                      </a:lnTo>
                      <a:lnTo>
                        <a:pt x="59356" y="33689"/>
                      </a:lnTo>
                      <a:lnTo>
                        <a:pt x="44918"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2" name="Freeform: Shape 101">
                  <a:extLst>
                    <a:ext uri="{FF2B5EF4-FFF2-40B4-BE49-F238E27FC236}">
                      <a16:creationId xmlns:a16="http://schemas.microsoft.com/office/drawing/2014/main" id="{8C8C4293-CC09-4DA0-854A-C21693CB9958}"/>
                    </a:ext>
                  </a:extLst>
                </p:cNvPr>
                <p:cNvSpPr/>
                <p:nvPr/>
              </p:nvSpPr>
              <p:spPr>
                <a:xfrm>
                  <a:off x="11638268" y="5255498"/>
                  <a:ext cx="59355" cy="52938"/>
                </a:xfrm>
                <a:custGeom>
                  <a:avLst/>
                  <a:gdLst>
                    <a:gd name="connsiteX0" fmla="*/ 44918 w 59355"/>
                    <a:gd name="connsiteY0" fmla="*/ 0 h 52938"/>
                    <a:gd name="connsiteX1" fmla="*/ 0 w 59355"/>
                    <a:gd name="connsiteY1" fmla="*/ 19250 h 52938"/>
                    <a:gd name="connsiteX2" fmla="*/ 14438 w 59355"/>
                    <a:gd name="connsiteY2" fmla="*/ 52939 h 52938"/>
                    <a:gd name="connsiteX3" fmla="*/ 59356 w 59355"/>
                    <a:gd name="connsiteY3" fmla="*/ 33688 h 52938"/>
                    <a:gd name="connsiteX4" fmla="*/ 44918 w 59355"/>
                    <a:gd name="connsiteY4" fmla="*/ 0 h 52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55" h="52938">
                      <a:moveTo>
                        <a:pt x="44918" y="0"/>
                      </a:moveTo>
                      <a:lnTo>
                        <a:pt x="0" y="19250"/>
                      </a:lnTo>
                      <a:lnTo>
                        <a:pt x="14438" y="52939"/>
                      </a:lnTo>
                      <a:lnTo>
                        <a:pt x="59356" y="33688"/>
                      </a:lnTo>
                      <a:lnTo>
                        <a:pt x="44918"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03" name="Graphic 5">
                <a:extLst>
                  <a:ext uri="{FF2B5EF4-FFF2-40B4-BE49-F238E27FC236}">
                    <a16:creationId xmlns:a16="http://schemas.microsoft.com/office/drawing/2014/main" id="{70DDC97A-A5D5-4C58-826F-70469F9FB790}"/>
                  </a:ext>
                </a:extLst>
              </p:cNvPr>
              <p:cNvGrpSpPr/>
              <p:nvPr/>
            </p:nvGrpSpPr>
            <p:grpSpPr>
              <a:xfrm>
                <a:off x="11364750" y="5590778"/>
                <a:ext cx="262288" cy="263090"/>
                <a:chOff x="11364750" y="5590778"/>
                <a:chExt cx="262288" cy="263090"/>
              </a:xfrm>
              <a:solidFill>
                <a:srgbClr val="50E6FF"/>
              </a:solidFill>
            </p:grpSpPr>
            <p:sp>
              <p:nvSpPr>
                <p:cNvPr id="104" name="Freeform: Shape 103">
                  <a:extLst>
                    <a:ext uri="{FF2B5EF4-FFF2-40B4-BE49-F238E27FC236}">
                      <a16:creationId xmlns:a16="http://schemas.microsoft.com/office/drawing/2014/main" id="{774C2E37-396B-4D60-B31E-273F68BEF4C2}"/>
                    </a:ext>
                  </a:extLst>
                </p:cNvPr>
                <p:cNvSpPr/>
                <p:nvPr/>
              </p:nvSpPr>
              <p:spPr>
                <a:xfrm>
                  <a:off x="11383161" y="5610830"/>
                  <a:ext cx="224636" cy="225391"/>
                </a:xfrm>
                <a:custGeom>
                  <a:avLst/>
                  <a:gdLst>
                    <a:gd name="connsiteX0" fmla="*/ 112332 w 224636"/>
                    <a:gd name="connsiteY0" fmla="*/ 56147 h 225391"/>
                    <a:gd name="connsiteX1" fmla="*/ 168480 w 224636"/>
                    <a:gd name="connsiteY1" fmla="*/ 111492 h 225391"/>
                    <a:gd name="connsiteX2" fmla="*/ 113134 w 224636"/>
                    <a:gd name="connsiteY2" fmla="*/ 168442 h 225391"/>
                    <a:gd name="connsiteX3" fmla="*/ 112332 w 224636"/>
                    <a:gd name="connsiteY3" fmla="*/ 168442 h 225391"/>
                    <a:gd name="connsiteX4" fmla="*/ 56185 w 224636"/>
                    <a:gd name="connsiteY4" fmla="*/ 113097 h 225391"/>
                    <a:gd name="connsiteX5" fmla="*/ 111530 w 224636"/>
                    <a:gd name="connsiteY5" fmla="*/ 56147 h 225391"/>
                    <a:gd name="connsiteX6" fmla="*/ 112332 w 224636"/>
                    <a:gd name="connsiteY6" fmla="*/ 56147 h 225391"/>
                    <a:gd name="connsiteX7" fmla="*/ 112332 w 224636"/>
                    <a:gd name="connsiteY7" fmla="*/ 0 h 225391"/>
                    <a:gd name="connsiteX8" fmla="*/ 110728 w 224636"/>
                    <a:gd name="connsiteY8" fmla="*/ 0 h 225391"/>
                    <a:gd name="connsiteX9" fmla="*/ 38 w 224636"/>
                    <a:gd name="connsiteY9" fmla="*/ 114701 h 225391"/>
                    <a:gd name="connsiteX10" fmla="*/ 112332 w 224636"/>
                    <a:gd name="connsiteY10" fmla="*/ 225391 h 225391"/>
                    <a:gd name="connsiteX11" fmla="*/ 113937 w 224636"/>
                    <a:gd name="connsiteY11" fmla="*/ 225391 h 225391"/>
                    <a:gd name="connsiteX12" fmla="*/ 224627 w 224636"/>
                    <a:gd name="connsiteY12" fmla="*/ 110690 h 225391"/>
                    <a:gd name="connsiteX13" fmla="*/ 112332 w 224636"/>
                    <a:gd name="connsiteY13" fmla="*/ 0 h 225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4636" h="225391">
                      <a:moveTo>
                        <a:pt x="112332" y="56147"/>
                      </a:moveTo>
                      <a:cubicBezTo>
                        <a:pt x="142812" y="56147"/>
                        <a:pt x="167678" y="81012"/>
                        <a:pt x="168480" y="111492"/>
                      </a:cubicBezTo>
                      <a:cubicBezTo>
                        <a:pt x="169282" y="142775"/>
                        <a:pt x="144417" y="168442"/>
                        <a:pt x="113134" y="168442"/>
                      </a:cubicBezTo>
                      <a:lnTo>
                        <a:pt x="112332" y="168442"/>
                      </a:lnTo>
                      <a:cubicBezTo>
                        <a:pt x="81852" y="168442"/>
                        <a:pt x="56185" y="143577"/>
                        <a:pt x="56185" y="113097"/>
                      </a:cubicBezTo>
                      <a:cubicBezTo>
                        <a:pt x="55383" y="81815"/>
                        <a:pt x="80248" y="56147"/>
                        <a:pt x="111530" y="56147"/>
                      </a:cubicBezTo>
                      <a:lnTo>
                        <a:pt x="112332" y="56147"/>
                      </a:lnTo>
                      <a:close/>
                      <a:moveTo>
                        <a:pt x="112332" y="0"/>
                      </a:moveTo>
                      <a:cubicBezTo>
                        <a:pt x="111530" y="0"/>
                        <a:pt x="111530" y="0"/>
                        <a:pt x="110728" y="0"/>
                      </a:cubicBezTo>
                      <a:cubicBezTo>
                        <a:pt x="48164" y="802"/>
                        <a:pt x="-1567" y="52137"/>
                        <a:pt x="38" y="114701"/>
                      </a:cubicBezTo>
                      <a:cubicBezTo>
                        <a:pt x="840" y="176463"/>
                        <a:pt x="51372" y="225391"/>
                        <a:pt x="112332" y="225391"/>
                      </a:cubicBezTo>
                      <a:cubicBezTo>
                        <a:pt x="113134" y="225391"/>
                        <a:pt x="113134" y="225391"/>
                        <a:pt x="113937" y="225391"/>
                      </a:cubicBezTo>
                      <a:cubicBezTo>
                        <a:pt x="175699" y="224589"/>
                        <a:pt x="225429" y="173255"/>
                        <a:pt x="224627" y="110690"/>
                      </a:cubicBezTo>
                      <a:cubicBezTo>
                        <a:pt x="223825" y="49731"/>
                        <a:pt x="174094" y="0"/>
                        <a:pt x="112332" y="0"/>
                      </a:cubicBez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5" name="Freeform: Shape 104">
                  <a:extLst>
                    <a:ext uri="{FF2B5EF4-FFF2-40B4-BE49-F238E27FC236}">
                      <a16:creationId xmlns:a16="http://schemas.microsoft.com/office/drawing/2014/main" id="{38AFF8B2-97C1-404F-8C73-0B5C1CB20178}"/>
                    </a:ext>
                  </a:extLst>
                </p:cNvPr>
                <p:cNvSpPr/>
                <p:nvPr/>
              </p:nvSpPr>
              <p:spPr>
                <a:xfrm>
                  <a:off x="11479451" y="5590778"/>
                  <a:ext cx="28073" cy="24063"/>
                </a:xfrm>
                <a:custGeom>
                  <a:avLst/>
                  <a:gdLst>
                    <a:gd name="connsiteX0" fmla="*/ 28074 w 28073"/>
                    <a:gd name="connsiteY0" fmla="*/ 23261 h 24063"/>
                    <a:gd name="connsiteX1" fmla="*/ 802 w 28073"/>
                    <a:gd name="connsiteY1" fmla="*/ 24063 h 24063"/>
                    <a:gd name="connsiteX2" fmla="*/ 0 w 28073"/>
                    <a:gd name="connsiteY2" fmla="*/ 802 h 24063"/>
                    <a:gd name="connsiteX3" fmla="*/ 27272 w 28073"/>
                    <a:gd name="connsiteY3" fmla="*/ 0 h 24063"/>
                    <a:gd name="connsiteX4" fmla="*/ 28074 w 28073"/>
                    <a:gd name="connsiteY4" fmla="*/ 23261 h 240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73" h="24063">
                      <a:moveTo>
                        <a:pt x="28074" y="23261"/>
                      </a:moveTo>
                      <a:lnTo>
                        <a:pt x="802" y="24063"/>
                      </a:lnTo>
                      <a:lnTo>
                        <a:pt x="0" y="802"/>
                      </a:lnTo>
                      <a:lnTo>
                        <a:pt x="27272" y="0"/>
                      </a:lnTo>
                      <a:lnTo>
                        <a:pt x="28074" y="23261"/>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6" name="Freeform: Shape 105">
                  <a:extLst>
                    <a:ext uri="{FF2B5EF4-FFF2-40B4-BE49-F238E27FC236}">
                      <a16:creationId xmlns:a16="http://schemas.microsoft.com/office/drawing/2014/main" id="{2A76F14A-98DF-4522-BB1C-C6BDDCA67928}"/>
                    </a:ext>
                  </a:extLst>
                </p:cNvPr>
                <p:cNvSpPr/>
                <p:nvPr/>
              </p:nvSpPr>
              <p:spPr>
                <a:xfrm>
                  <a:off x="11484264" y="5829805"/>
                  <a:ext cx="28073" cy="24063"/>
                </a:xfrm>
                <a:custGeom>
                  <a:avLst/>
                  <a:gdLst>
                    <a:gd name="connsiteX0" fmla="*/ 28074 w 28073"/>
                    <a:gd name="connsiteY0" fmla="*/ 23261 h 24063"/>
                    <a:gd name="connsiteX1" fmla="*/ 802 w 28073"/>
                    <a:gd name="connsiteY1" fmla="*/ 24063 h 24063"/>
                    <a:gd name="connsiteX2" fmla="*/ 0 w 28073"/>
                    <a:gd name="connsiteY2" fmla="*/ 802 h 24063"/>
                    <a:gd name="connsiteX3" fmla="*/ 27272 w 28073"/>
                    <a:gd name="connsiteY3" fmla="*/ 0 h 24063"/>
                    <a:gd name="connsiteX4" fmla="*/ 28074 w 28073"/>
                    <a:gd name="connsiteY4" fmla="*/ 23261 h 240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73" h="24063">
                      <a:moveTo>
                        <a:pt x="28074" y="23261"/>
                      </a:moveTo>
                      <a:lnTo>
                        <a:pt x="802" y="24063"/>
                      </a:lnTo>
                      <a:lnTo>
                        <a:pt x="0" y="802"/>
                      </a:lnTo>
                      <a:lnTo>
                        <a:pt x="27272" y="0"/>
                      </a:lnTo>
                      <a:lnTo>
                        <a:pt x="28074" y="23261"/>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7" name="Freeform: Shape 106">
                  <a:extLst>
                    <a:ext uri="{FF2B5EF4-FFF2-40B4-BE49-F238E27FC236}">
                      <a16:creationId xmlns:a16="http://schemas.microsoft.com/office/drawing/2014/main" id="{47DC7B08-F099-4379-BF3C-06F2FC0B0102}"/>
                    </a:ext>
                  </a:extLst>
                </p:cNvPr>
                <p:cNvSpPr/>
                <p:nvPr/>
              </p:nvSpPr>
              <p:spPr>
                <a:xfrm>
                  <a:off x="11602976" y="5708687"/>
                  <a:ext cx="24063" cy="27271"/>
                </a:xfrm>
                <a:custGeom>
                  <a:avLst/>
                  <a:gdLst>
                    <a:gd name="connsiteX0" fmla="*/ 23261 w 24063"/>
                    <a:gd name="connsiteY0" fmla="*/ 0 h 27271"/>
                    <a:gd name="connsiteX1" fmla="*/ 24063 w 24063"/>
                    <a:gd name="connsiteY1" fmla="*/ 27271 h 27271"/>
                    <a:gd name="connsiteX2" fmla="*/ 802 w 24063"/>
                    <a:gd name="connsiteY2" fmla="*/ 27271 h 27271"/>
                    <a:gd name="connsiteX3" fmla="*/ 0 w 24063"/>
                    <a:gd name="connsiteY3" fmla="*/ 0 h 27271"/>
                    <a:gd name="connsiteX4" fmla="*/ 23261 w 24063"/>
                    <a:gd name="connsiteY4" fmla="*/ 0 h 2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63" h="27271">
                      <a:moveTo>
                        <a:pt x="23261" y="0"/>
                      </a:moveTo>
                      <a:lnTo>
                        <a:pt x="24063" y="27271"/>
                      </a:lnTo>
                      <a:lnTo>
                        <a:pt x="802" y="27271"/>
                      </a:lnTo>
                      <a:lnTo>
                        <a:pt x="0" y="0"/>
                      </a:lnTo>
                      <a:lnTo>
                        <a:pt x="23261"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8" name="Freeform: Shape 107">
                  <a:extLst>
                    <a:ext uri="{FF2B5EF4-FFF2-40B4-BE49-F238E27FC236}">
                      <a16:creationId xmlns:a16="http://schemas.microsoft.com/office/drawing/2014/main" id="{F9C97171-8CBE-4A66-83D1-F96699DB89B4}"/>
                    </a:ext>
                  </a:extLst>
                </p:cNvPr>
                <p:cNvSpPr/>
                <p:nvPr/>
              </p:nvSpPr>
              <p:spPr>
                <a:xfrm>
                  <a:off x="11364750" y="5708687"/>
                  <a:ext cx="24063" cy="27271"/>
                </a:xfrm>
                <a:custGeom>
                  <a:avLst/>
                  <a:gdLst>
                    <a:gd name="connsiteX0" fmla="*/ 23261 w 24063"/>
                    <a:gd name="connsiteY0" fmla="*/ 0 h 27271"/>
                    <a:gd name="connsiteX1" fmla="*/ 24063 w 24063"/>
                    <a:gd name="connsiteY1" fmla="*/ 27271 h 27271"/>
                    <a:gd name="connsiteX2" fmla="*/ 802 w 24063"/>
                    <a:gd name="connsiteY2" fmla="*/ 27271 h 27271"/>
                    <a:gd name="connsiteX3" fmla="*/ 0 w 24063"/>
                    <a:gd name="connsiteY3" fmla="*/ 0 h 27271"/>
                    <a:gd name="connsiteX4" fmla="*/ 23261 w 24063"/>
                    <a:gd name="connsiteY4" fmla="*/ 0 h 2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63" h="27271">
                      <a:moveTo>
                        <a:pt x="23261" y="0"/>
                      </a:moveTo>
                      <a:lnTo>
                        <a:pt x="24063" y="27271"/>
                      </a:lnTo>
                      <a:lnTo>
                        <a:pt x="802" y="27271"/>
                      </a:lnTo>
                      <a:lnTo>
                        <a:pt x="0" y="0"/>
                      </a:lnTo>
                      <a:lnTo>
                        <a:pt x="23261"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9" name="Freeform: Shape 108">
                  <a:extLst>
                    <a:ext uri="{FF2B5EF4-FFF2-40B4-BE49-F238E27FC236}">
                      <a16:creationId xmlns:a16="http://schemas.microsoft.com/office/drawing/2014/main" id="{9FD8C45C-57CA-449E-93AC-353C4ACFAEFA}"/>
                    </a:ext>
                  </a:extLst>
                </p:cNvPr>
                <p:cNvSpPr/>
                <p:nvPr/>
              </p:nvSpPr>
              <p:spPr>
                <a:xfrm>
                  <a:off x="11394428" y="5789700"/>
                  <a:ext cx="36094" cy="35292"/>
                </a:xfrm>
                <a:custGeom>
                  <a:avLst/>
                  <a:gdLst>
                    <a:gd name="connsiteX0" fmla="*/ 15240 w 36094"/>
                    <a:gd name="connsiteY0" fmla="*/ 0 h 35292"/>
                    <a:gd name="connsiteX1" fmla="*/ 36095 w 36094"/>
                    <a:gd name="connsiteY1" fmla="*/ 20053 h 35292"/>
                    <a:gd name="connsiteX2" fmla="*/ 20855 w 36094"/>
                    <a:gd name="connsiteY2" fmla="*/ 35293 h 35292"/>
                    <a:gd name="connsiteX3" fmla="*/ 0 w 36094"/>
                    <a:gd name="connsiteY3" fmla="*/ 15240 h 35292"/>
                    <a:gd name="connsiteX4" fmla="*/ 15240 w 36094"/>
                    <a:gd name="connsiteY4" fmla="*/ 0 h 352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94" h="35292">
                      <a:moveTo>
                        <a:pt x="15240" y="0"/>
                      </a:moveTo>
                      <a:lnTo>
                        <a:pt x="36095" y="20053"/>
                      </a:lnTo>
                      <a:lnTo>
                        <a:pt x="20855" y="35293"/>
                      </a:lnTo>
                      <a:lnTo>
                        <a:pt x="0" y="15240"/>
                      </a:lnTo>
                      <a:lnTo>
                        <a:pt x="15240"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0" name="Freeform: Shape 109">
                  <a:extLst>
                    <a:ext uri="{FF2B5EF4-FFF2-40B4-BE49-F238E27FC236}">
                      <a16:creationId xmlns:a16="http://schemas.microsoft.com/office/drawing/2014/main" id="{907D117B-DDB6-4439-A7C0-588DBE10BE33}"/>
                    </a:ext>
                  </a:extLst>
                </p:cNvPr>
                <p:cNvSpPr/>
                <p:nvPr/>
              </p:nvSpPr>
              <p:spPr>
                <a:xfrm>
                  <a:off x="11562068" y="5621258"/>
                  <a:ext cx="36094" cy="35292"/>
                </a:xfrm>
                <a:custGeom>
                  <a:avLst/>
                  <a:gdLst>
                    <a:gd name="connsiteX0" fmla="*/ 15240 w 36094"/>
                    <a:gd name="connsiteY0" fmla="*/ 0 h 35292"/>
                    <a:gd name="connsiteX1" fmla="*/ 36095 w 36094"/>
                    <a:gd name="connsiteY1" fmla="*/ 20053 h 35292"/>
                    <a:gd name="connsiteX2" fmla="*/ 20855 w 36094"/>
                    <a:gd name="connsiteY2" fmla="*/ 35293 h 35292"/>
                    <a:gd name="connsiteX3" fmla="*/ 0 w 36094"/>
                    <a:gd name="connsiteY3" fmla="*/ 15240 h 35292"/>
                    <a:gd name="connsiteX4" fmla="*/ 15240 w 36094"/>
                    <a:gd name="connsiteY4" fmla="*/ 0 h 352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94" h="35292">
                      <a:moveTo>
                        <a:pt x="15240" y="0"/>
                      </a:moveTo>
                      <a:lnTo>
                        <a:pt x="36095" y="20053"/>
                      </a:lnTo>
                      <a:lnTo>
                        <a:pt x="20855" y="35293"/>
                      </a:lnTo>
                      <a:lnTo>
                        <a:pt x="0" y="15240"/>
                      </a:lnTo>
                      <a:lnTo>
                        <a:pt x="15240"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1" name="Freeform: Shape 110">
                  <a:extLst>
                    <a:ext uri="{FF2B5EF4-FFF2-40B4-BE49-F238E27FC236}">
                      <a16:creationId xmlns:a16="http://schemas.microsoft.com/office/drawing/2014/main" id="{611B18B2-AC5F-4584-A307-4CD24E1DCE72}"/>
                    </a:ext>
                  </a:extLst>
                </p:cNvPr>
                <p:cNvSpPr/>
                <p:nvPr/>
              </p:nvSpPr>
              <p:spPr>
                <a:xfrm>
                  <a:off x="11563672" y="5787294"/>
                  <a:ext cx="36094" cy="36094"/>
                </a:xfrm>
                <a:custGeom>
                  <a:avLst/>
                  <a:gdLst>
                    <a:gd name="connsiteX0" fmla="*/ 0 w 36094"/>
                    <a:gd name="connsiteY0" fmla="*/ 20855 h 36094"/>
                    <a:gd name="connsiteX1" fmla="*/ 20053 w 36094"/>
                    <a:gd name="connsiteY1" fmla="*/ 0 h 36094"/>
                    <a:gd name="connsiteX2" fmla="*/ 36095 w 36094"/>
                    <a:gd name="connsiteY2" fmla="*/ 15240 h 36094"/>
                    <a:gd name="connsiteX3" fmla="*/ 15240 w 36094"/>
                    <a:gd name="connsiteY3" fmla="*/ 36095 h 36094"/>
                    <a:gd name="connsiteX4" fmla="*/ 0 w 36094"/>
                    <a:gd name="connsiteY4" fmla="*/ 20855 h 360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94" h="36094">
                      <a:moveTo>
                        <a:pt x="0" y="20855"/>
                      </a:moveTo>
                      <a:lnTo>
                        <a:pt x="20053" y="0"/>
                      </a:lnTo>
                      <a:lnTo>
                        <a:pt x="36095" y="15240"/>
                      </a:lnTo>
                      <a:lnTo>
                        <a:pt x="15240" y="36095"/>
                      </a:lnTo>
                      <a:lnTo>
                        <a:pt x="0" y="20855"/>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2" name="Freeform: Shape 111">
                  <a:extLst>
                    <a:ext uri="{FF2B5EF4-FFF2-40B4-BE49-F238E27FC236}">
                      <a16:creationId xmlns:a16="http://schemas.microsoft.com/office/drawing/2014/main" id="{C0633FF5-701F-46BA-967A-9C20467CD2CE}"/>
                    </a:ext>
                  </a:extLst>
                </p:cNvPr>
                <p:cNvSpPr/>
                <p:nvPr/>
              </p:nvSpPr>
              <p:spPr>
                <a:xfrm>
                  <a:off x="11392022" y="5622862"/>
                  <a:ext cx="35292" cy="36094"/>
                </a:xfrm>
                <a:custGeom>
                  <a:avLst/>
                  <a:gdLst>
                    <a:gd name="connsiteX0" fmla="*/ 0 w 35292"/>
                    <a:gd name="connsiteY0" fmla="*/ 20855 h 36094"/>
                    <a:gd name="connsiteX1" fmla="*/ 20053 w 35292"/>
                    <a:gd name="connsiteY1" fmla="*/ 0 h 36094"/>
                    <a:gd name="connsiteX2" fmla="*/ 35293 w 35292"/>
                    <a:gd name="connsiteY2" fmla="*/ 15240 h 36094"/>
                    <a:gd name="connsiteX3" fmla="*/ 15240 w 35292"/>
                    <a:gd name="connsiteY3" fmla="*/ 36095 h 36094"/>
                    <a:gd name="connsiteX4" fmla="*/ 0 w 35292"/>
                    <a:gd name="connsiteY4" fmla="*/ 20855 h 360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92" h="36094">
                      <a:moveTo>
                        <a:pt x="0" y="20855"/>
                      </a:moveTo>
                      <a:lnTo>
                        <a:pt x="20053" y="0"/>
                      </a:lnTo>
                      <a:lnTo>
                        <a:pt x="35293" y="15240"/>
                      </a:lnTo>
                      <a:lnTo>
                        <a:pt x="15240" y="36095"/>
                      </a:lnTo>
                      <a:lnTo>
                        <a:pt x="0" y="20855"/>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grpSp>
        <p:nvGrpSpPr>
          <p:cNvPr id="113" name="Graphic 5">
            <a:extLst>
              <a:ext uri="{FF2B5EF4-FFF2-40B4-BE49-F238E27FC236}">
                <a16:creationId xmlns:a16="http://schemas.microsoft.com/office/drawing/2014/main" id="{70DDC97A-A5D5-4C58-826F-70469F9FB790}"/>
              </a:ext>
              <a:ext uri="{C183D7F6-B498-43B3-948B-1728B52AA6E4}">
                <adec:decorative xmlns:adec="http://schemas.microsoft.com/office/drawing/2017/decorative" val="1"/>
              </a:ext>
            </a:extLst>
          </p:cNvPr>
          <p:cNvGrpSpPr/>
          <p:nvPr/>
        </p:nvGrpSpPr>
        <p:grpSpPr>
          <a:xfrm>
            <a:off x="10314571" y="4200314"/>
            <a:ext cx="967308" cy="967308"/>
            <a:chOff x="9025811" y="4139769"/>
            <a:chExt cx="1108509" cy="1108509"/>
          </a:xfrm>
        </p:grpSpPr>
        <p:sp>
          <p:nvSpPr>
            <p:cNvPr id="114" name="Freeform: Shape 113">
              <a:extLst>
                <a:ext uri="{FF2B5EF4-FFF2-40B4-BE49-F238E27FC236}">
                  <a16:creationId xmlns:a16="http://schemas.microsoft.com/office/drawing/2014/main" id="{8D78EB62-E731-465C-BEA9-141DF47F03FD}"/>
                </a:ext>
              </a:extLst>
            </p:cNvPr>
            <p:cNvSpPr/>
            <p:nvPr/>
          </p:nvSpPr>
          <p:spPr>
            <a:xfrm>
              <a:off x="9025811" y="4139769"/>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2"/>
                    <a:pt x="860361" y="1108510"/>
                    <a:pt x="554255" y="1108510"/>
                  </a:cubicBezTo>
                  <a:cubicBezTo>
                    <a:pt x="248148" y="1108510"/>
                    <a:pt x="0" y="860361"/>
                    <a:pt x="0" y="554255"/>
                  </a:cubicBezTo>
                  <a:cubicBezTo>
                    <a:pt x="0" y="248148"/>
                    <a:pt x="248148" y="0"/>
                    <a:pt x="554255" y="0"/>
                  </a:cubicBezTo>
                  <a:cubicBezTo>
                    <a:pt x="860361" y="0"/>
                    <a:pt x="1108509" y="248149"/>
                    <a:pt x="1108509" y="554255"/>
                  </a:cubicBezTo>
                  <a:close/>
                </a:path>
              </a:pathLst>
            </a:custGeom>
            <a:solidFill>
              <a:schemeClr val="accent1">
                <a:lumMod val="10000"/>
              </a:schemeClr>
            </a:solidFill>
            <a:ln w="12017"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115" name="Graphic 5">
              <a:extLst>
                <a:ext uri="{FF2B5EF4-FFF2-40B4-BE49-F238E27FC236}">
                  <a16:creationId xmlns:a16="http://schemas.microsoft.com/office/drawing/2014/main" id="{70DDC97A-A5D5-4C58-826F-70469F9FB790}"/>
                </a:ext>
              </a:extLst>
            </p:cNvPr>
            <p:cNvGrpSpPr/>
            <p:nvPr/>
          </p:nvGrpSpPr>
          <p:grpSpPr>
            <a:xfrm>
              <a:off x="9388365" y="4423717"/>
              <a:ext cx="358541" cy="521368"/>
              <a:chOff x="9388365" y="4423717"/>
              <a:chExt cx="358541" cy="521368"/>
            </a:xfrm>
          </p:grpSpPr>
          <p:sp>
            <p:nvSpPr>
              <p:cNvPr id="116" name="Freeform: Shape 115">
                <a:extLst>
                  <a:ext uri="{FF2B5EF4-FFF2-40B4-BE49-F238E27FC236}">
                    <a16:creationId xmlns:a16="http://schemas.microsoft.com/office/drawing/2014/main" id="{048E740B-1650-403D-8A4D-6A4F88A7F317}"/>
                  </a:ext>
                </a:extLst>
              </p:cNvPr>
              <p:cNvSpPr/>
              <p:nvPr/>
            </p:nvSpPr>
            <p:spPr>
              <a:xfrm>
                <a:off x="9388365" y="4423717"/>
                <a:ext cx="358541" cy="521368"/>
              </a:xfrm>
              <a:custGeom>
                <a:avLst/>
                <a:gdLst>
                  <a:gd name="connsiteX0" fmla="*/ 358541 w 358541"/>
                  <a:gd name="connsiteY0" fmla="*/ 0 h 521368"/>
                  <a:gd name="connsiteX1" fmla="*/ 0 w 358541"/>
                  <a:gd name="connsiteY1" fmla="*/ 0 h 521368"/>
                  <a:gd name="connsiteX2" fmla="*/ 0 w 358541"/>
                  <a:gd name="connsiteY2" fmla="*/ 521368 h 521368"/>
                  <a:gd name="connsiteX3" fmla="*/ 358541 w 358541"/>
                  <a:gd name="connsiteY3" fmla="*/ 521368 h 521368"/>
                  <a:gd name="connsiteX4" fmla="*/ 358541 w 358541"/>
                  <a:gd name="connsiteY4" fmla="*/ 0 h 521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8541" h="521368">
                    <a:moveTo>
                      <a:pt x="358541" y="0"/>
                    </a:moveTo>
                    <a:lnTo>
                      <a:pt x="0" y="0"/>
                    </a:lnTo>
                    <a:lnTo>
                      <a:pt x="0" y="521368"/>
                    </a:lnTo>
                    <a:lnTo>
                      <a:pt x="358541" y="521368"/>
                    </a:lnTo>
                    <a:lnTo>
                      <a:pt x="358541"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7" name="Freeform: Shape 116">
                <a:extLst>
                  <a:ext uri="{FF2B5EF4-FFF2-40B4-BE49-F238E27FC236}">
                    <a16:creationId xmlns:a16="http://schemas.microsoft.com/office/drawing/2014/main" id="{3072C88E-1C10-4235-A6FF-374D72393084}"/>
                  </a:ext>
                </a:extLst>
              </p:cNvPr>
              <p:cNvSpPr/>
              <p:nvPr/>
            </p:nvSpPr>
            <p:spPr>
              <a:xfrm>
                <a:off x="9551190" y="4488685"/>
                <a:ext cx="146785" cy="48928"/>
              </a:xfrm>
              <a:custGeom>
                <a:avLst/>
                <a:gdLst>
                  <a:gd name="connsiteX0" fmla="*/ 146785 w 146785"/>
                  <a:gd name="connsiteY0" fmla="*/ 0 h 48928"/>
                  <a:gd name="connsiteX1" fmla="*/ 0 w 146785"/>
                  <a:gd name="connsiteY1" fmla="*/ 0 h 48928"/>
                  <a:gd name="connsiteX2" fmla="*/ 0 w 146785"/>
                  <a:gd name="connsiteY2" fmla="*/ 48929 h 48928"/>
                  <a:gd name="connsiteX3" fmla="*/ 146785 w 146785"/>
                  <a:gd name="connsiteY3" fmla="*/ 48929 h 48928"/>
                  <a:gd name="connsiteX4" fmla="*/ 146785 w 146785"/>
                  <a:gd name="connsiteY4" fmla="*/ 0 h 48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785" h="48928">
                    <a:moveTo>
                      <a:pt x="146785" y="0"/>
                    </a:moveTo>
                    <a:lnTo>
                      <a:pt x="0" y="0"/>
                    </a:lnTo>
                    <a:lnTo>
                      <a:pt x="0" y="48929"/>
                    </a:lnTo>
                    <a:lnTo>
                      <a:pt x="146785" y="48929"/>
                    </a:lnTo>
                    <a:lnTo>
                      <a:pt x="14678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8" name="Freeform: Shape 117">
                <a:extLst>
                  <a:ext uri="{FF2B5EF4-FFF2-40B4-BE49-F238E27FC236}">
                    <a16:creationId xmlns:a16="http://schemas.microsoft.com/office/drawing/2014/main" id="{501D06E5-92E1-4BCF-B5D7-890EFD38FF2F}"/>
                  </a:ext>
                </a:extLst>
              </p:cNvPr>
              <p:cNvSpPr/>
              <p:nvPr/>
            </p:nvSpPr>
            <p:spPr>
              <a:xfrm>
                <a:off x="9551190" y="4570500"/>
                <a:ext cx="146785" cy="48928"/>
              </a:xfrm>
              <a:custGeom>
                <a:avLst/>
                <a:gdLst>
                  <a:gd name="connsiteX0" fmla="*/ 146785 w 146785"/>
                  <a:gd name="connsiteY0" fmla="*/ 0 h 48928"/>
                  <a:gd name="connsiteX1" fmla="*/ 0 w 146785"/>
                  <a:gd name="connsiteY1" fmla="*/ 0 h 48928"/>
                  <a:gd name="connsiteX2" fmla="*/ 0 w 146785"/>
                  <a:gd name="connsiteY2" fmla="*/ 48928 h 48928"/>
                  <a:gd name="connsiteX3" fmla="*/ 146785 w 146785"/>
                  <a:gd name="connsiteY3" fmla="*/ 48928 h 48928"/>
                  <a:gd name="connsiteX4" fmla="*/ 146785 w 146785"/>
                  <a:gd name="connsiteY4" fmla="*/ 0 h 48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785" h="48928">
                    <a:moveTo>
                      <a:pt x="146785" y="0"/>
                    </a:moveTo>
                    <a:lnTo>
                      <a:pt x="0" y="0"/>
                    </a:lnTo>
                    <a:lnTo>
                      <a:pt x="0" y="48928"/>
                    </a:lnTo>
                    <a:lnTo>
                      <a:pt x="146785" y="48928"/>
                    </a:lnTo>
                    <a:lnTo>
                      <a:pt x="14678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9" name="Freeform: Shape 118">
                <a:extLst>
                  <a:ext uri="{FF2B5EF4-FFF2-40B4-BE49-F238E27FC236}">
                    <a16:creationId xmlns:a16="http://schemas.microsoft.com/office/drawing/2014/main" id="{EF97E604-18EF-49D9-A2D4-D9EC632ED274}"/>
                  </a:ext>
                </a:extLst>
              </p:cNvPr>
              <p:cNvSpPr/>
              <p:nvPr/>
            </p:nvSpPr>
            <p:spPr>
              <a:xfrm>
                <a:off x="9551190" y="4651512"/>
                <a:ext cx="146785" cy="48928"/>
              </a:xfrm>
              <a:custGeom>
                <a:avLst/>
                <a:gdLst>
                  <a:gd name="connsiteX0" fmla="*/ 146785 w 146785"/>
                  <a:gd name="connsiteY0" fmla="*/ 0 h 48928"/>
                  <a:gd name="connsiteX1" fmla="*/ 0 w 146785"/>
                  <a:gd name="connsiteY1" fmla="*/ 0 h 48928"/>
                  <a:gd name="connsiteX2" fmla="*/ 0 w 146785"/>
                  <a:gd name="connsiteY2" fmla="*/ 48929 h 48928"/>
                  <a:gd name="connsiteX3" fmla="*/ 146785 w 146785"/>
                  <a:gd name="connsiteY3" fmla="*/ 48929 h 48928"/>
                  <a:gd name="connsiteX4" fmla="*/ 146785 w 146785"/>
                  <a:gd name="connsiteY4" fmla="*/ 0 h 48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785" h="48928">
                    <a:moveTo>
                      <a:pt x="146785" y="0"/>
                    </a:moveTo>
                    <a:lnTo>
                      <a:pt x="0" y="0"/>
                    </a:lnTo>
                    <a:lnTo>
                      <a:pt x="0" y="48929"/>
                    </a:lnTo>
                    <a:lnTo>
                      <a:pt x="146785" y="48929"/>
                    </a:lnTo>
                    <a:lnTo>
                      <a:pt x="14678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0" name="Freeform: Shape 119">
                <a:extLst>
                  <a:ext uri="{FF2B5EF4-FFF2-40B4-BE49-F238E27FC236}">
                    <a16:creationId xmlns:a16="http://schemas.microsoft.com/office/drawing/2014/main" id="{DFEC95C4-ECE7-403A-837E-510E2D29D7AE}"/>
                  </a:ext>
                </a:extLst>
              </p:cNvPr>
              <p:cNvSpPr/>
              <p:nvPr/>
            </p:nvSpPr>
            <p:spPr>
              <a:xfrm>
                <a:off x="9551190" y="4733327"/>
                <a:ext cx="146785" cy="48928"/>
              </a:xfrm>
              <a:custGeom>
                <a:avLst/>
                <a:gdLst>
                  <a:gd name="connsiteX0" fmla="*/ 146785 w 146785"/>
                  <a:gd name="connsiteY0" fmla="*/ 0 h 48928"/>
                  <a:gd name="connsiteX1" fmla="*/ 0 w 146785"/>
                  <a:gd name="connsiteY1" fmla="*/ 0 h 48928"/>
                  <a:gd name="connsiteX2" fmla="*/ 0 w 146785"/>
                  <a:gd name="connsiteY2" fmla="*/ 48929 h 48928"/>
                  <a:gd name="connsiteX3" fmla="*/ 146785 w 146785"/>
                  <a:gd name="connsiteY3" fmla="*/ 48929 h 48928"/>
                  <a:gd name="connsiteX4" fmla="*/ 146785 w 146785"/>
                  <a:gd name="connsiteY4" fmla="*/ 0 h 48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785" h="48928">
                    <a:moveTo>
                      <a:pt x="146785" y="0"/>
                    </a:moveTo>
                    <a:lnTo>
                      <a:pt x="0" y="0"/>
                    </a:lnTo>
                    <a:lnTo>
                      <a:pt x="0" y="48929"/>
                    </a:lnTo>
                    <a:lnTo>
                      <a:pt x="146785" y="48929"/>
                    </a:lnTo>
                    <a:lnTo>
                      <a:pt x="14678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1" name="Freeform: Shape 120">
                <a:extLst>
                  <a:ext uri="{FF2B5EF4-FFF2-40B4-BE49-F238E27FC236}">
                    <a16:creationId xmlns:a16="http://schemas.microsoft.com/office/drawing/2014/main" id="{BC6E0F72-7D04-49D9-9A3A-B90308EEA3CF}"/>
                  </a:ext>
                </a:extLst>
              </p:cNvPr>
              <p:cNvSpPr/>
              <p:nvPr/>
            </p:nvSpPr>
            <p:spPr>
              <a:xfrm>
                <a:off x="9551190" y="4815142"/>
                <a:ext cx="146785" cy="48928"/>
              </a:xfrm>
              <a:custGeom>
                <a:avLst/>
                <a:gdLst>
                  <a:gd name="connsiteX0" fmla="*/ 146785 w 146785"/>
                  <a:gd name="connsiteY0" fmla="*/ 0 h 48928"/>
                  <a:gd name="connsiteX1" fmla="*/ 0 w 146785"/>
                  <a:gd name="connsiteY1" fmla="*/ 0 h 48928"/>
                  <a:gd name="connsiteX2" fmla="*/ 0 w 146785"/>
                  <a:gd name="connsiteY2" fmla="*/ 48928 h 48928"/>
                  <a:gd name="connsiteX3" fmla="*/ 146785 w 146785"/>
                  <a:gd name="connsiteY3" fmla="*/ 48928 h 48928"/>
                  <a:gd name="connsiteX4" fmla="*/ 146785 w 146785"/>
                  <a:gd name="connsiteY4" fmla="*/ 0 h 48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785" h="48928">
                    <a:moveTo>
                      <a:pt x="146785" y="0"/>
                    </a:moveTo>
                    <a:lnTo>
                      <a:pt x="0" y="0"/>
                    </a:lnTo>
                    <a:lnTo>
                      <a:pt x="0" y="48928"/>
                    </a:lnTo>
                    <a:lnTo>
                      <a:pt x="146785" y="48928"/>
                    </a:lnTo>
                    <a:lnTo>
                      <a:pt x="14678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122" name="Graphic 5">
                <a:extLst>
                  <a:ext uri="{FF2B5EF4-FFF2-40B4-BE49-F238E27FC236}">
                    <a16:creationId xmlns:a16="http://schemas.microsoft.com/office/drawing/2014/main" id="{70DDC97A-A5D5-4C58-826F-70469F9FB790}"/>
                  </a:ext>
                </a:extLst>
              </p:cNvPr>
              <p:cNvGrpSpPr/>
              <p:nvPr/>
            </p:nvGrpSpPr>
            <p:grpSpPr>
              <a:xfrm>
                <a:off x="9436489" y="4480664"/>
                <a:ext cx="84221" cy="63366"/>
                <a:chOff x="9436489" y="4480664"/>
                <a:chExt cx="84221" cy="63366"/>
              </a:xfrm>
              <a:solidFill>
                <a:srgbClr val="FFFFFF"/>
              </a:solidFill>
            </p:grpSpPr>
            <p:sp>
              <p:nvSpPr>
                <p:cNvPr id="123" name="Freeform: Shape 122">
                  <a:extLst>
                    <a:ext uri="{FF2B5EF4-FFF2-40B4-BE49-F238E27FC236}">
                      <a16:creationId xmlns:a16="http://schemas.microsoft.com/office/drawing/2014/main" id="{58BD168D-DCF8-412F-AC94-4D27E81E68BC}"/>
                    </a:ext>
                  </a:extLst>
                </p:cNvPr>
                <p:cNvSpPr/>
                <p:nvPr/>
              </p:nvSpPr>
              <p:spPr>
                <a:xfrm>
                  <a:off x="9457344" y="4480664"/>
                  <a:ext cx="63366" cy="63366"/>
                </a:xfrm>
                <a:custGeom>
                  <a:avLst/>
                  <a:gdLst>
                    <a:gd name="connsiteX0" fmla="*/ 0 w 63366"/>
                    <a:gd name="connsiteY0" fmla="*/ 53741 h 63366"/>
                    <a:gd name="connsiteX1" fmla="*/ 9625 w 63366"/>
                    <a:gd name="connsiteY1" fmla="*/ 63367 h 63366"/>
                    <a:gd name="connsiteX2" fmla="*/ 63366 w 63366"/>
                    <a:gd name="connsiteY2" fmla="*/ 9625 h 63366"/>
                    <a:gd name="connsiteX3" fmla="*/ 53741 w 63366"/>
                    <a:gd name="connsiteY3" fmla="*/ 0 h 63366"/>
                    <a:gd name="connsiteX4" fmla="*/ 0 w 63366"/>
                    <a:gd name="connsiteY4" fmla="*/ 53741 h 63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66" h="63366">
                      <a:moveTo>
                        <a:pt x="0" y="53741"/>
                      </a:moveTo>
                      <a:lnTo>
                        <a:pt x="9625" y="63367"/>
                      </a:lnTo>
                      <a:lnTo>
                        <a:pt x="63366" y="9625"/>
                      </a:lnTo>
                      <a:lnTo>
                        <a:pt x="53741" y="0"/>
                      </a:lnTo>
                      <a:lnTo>
                        <a:pt x="0" y="53741"/>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4" name="Freeform: Shape 123">
                  <a:extLst>
                    <a:ext uri="{FF2B5EF4-FFF2-40B4-BE49-F238E27FC236}">
                      <a16:creationId xmlns:a16="http://schemas.microsoft.com/office/drawing/2014/main" id="{0FC24CF6-4EED-4884-A3FC-5F77E3B76B5F}"/>
                    </a:ext>
                  </a:extLst>
                </p:cNvPr>
                <p:cNvSpPr/>
                <p:nvPr/>
              </p:nvSpPr>
              <p:spPr>
                <a:xfrm>
                  <a:off x="9436489" y="4503925"/>
                  <a:ext cx="40105" cy="40105"/>
                </a:xfrm>
                <a:custGeom>
                  <a:avLst/>
                  <a:gdLst>
                    <a:gd name="connsiteX0" fmla="*/ 30480 w 40105"/>
                    <a:gd name="connsiteY0" fmla="*/ 40105 h 40105"/>
                    <a:gd name="connsiteX1" fmla="*/ 40105 w 40105"/>
                    <a:gd name="connsiteY1" fmla="*/ 30480 h 40105"/>
                    <a:gd name="connsiteX2" fmla="*/ 9625 w 40105"/>
                    <a:gd name="connsiteY2" fmla="*/ 0 h 40105"/>
                    <a:gd name="connsiteX3" fmla="*/ 0 w 40105"/>
                    <a:gd name="connsiteY3" fmla="*/ 9625 h 40105"/>
                    <a:gd name="connsiteX4" fmla="*/ 30480 w 40105"/>
                    <a:gd name="connsiteY4" fmla="*/ 40105 h 40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05" h="40105">
                      <a:moveTo>
                        <a:pt x="30480" y="40105"/>
                      </a:moveTo>
                      <a:lnTo>
                        <a:pt x="40105" y="30480"/>
                      </a:lnTo>
                      <a:lnTo>
                        <a:pt x="9625" y="0"/>
                      </a:lnTo>
                      <a:lnTo>
                        <a:pt x="0" y="9625"/>
                      </a:lnTo>
                      <a:lnTo>
                        <a:pt x="30480" y="40105"/>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25" name="Graphic 5">
                <a:extLst>
                  <a:ext uri="{FF2B5EF4-FFF2-40B4-BE49-F238E27FC236}">
                    <a16:creationId xmlns:a16="http://schemas.microsoft.com/office/drawing/2014/main" id="{70DDC97A-A5D5-4C58-826F-70469F9FB790}"/>
                  </a:ext>
                </a:extLst>
              </p:cNvPr>
              <p:cNvGrpSpPr/>
              <p:nvPr/>
            </p:nvGrpSpPr>
            <p:grpSpPr>
              <a:xfrm>
                <a:off x="9436489" y="4564083"/>
                <a:ext cx="84221" cy="63366"/>
                <a:chOff x="9436489" y="4564083"/>
                <a:chExt cx="84221" cy="63366"/>
              </a:xfrm>
              <a:solidFill>
                <a:srgbClr val="FFFFFF"/>
              </a:solidFill>
            </p:grpSpPr>
            <p:sp>
              <p:nvSpPr>
                <p:cNvPr id="126" name="Freeform: Shape 125">
                  <a:extLst>
                    <a:ext uri="{FF2B5EF4-FFF2-40B4-BE49-F238E27FC236}">
                      <a16:creationId xmlns:a16="http://schemas.microsoft.com/office/drawing/2014/main" id="{1DB6F484-40E3-4B35-9D76-CDAE9A0C6439}"/>
                    </a:ext>
                  </a:extLst>
                </p:cNvPr>
                <p:cNvSpPr/>
                <p:nvPr/>
              </p:nvSpPr>
              <p:spPr>
                <a:xfrm>
                  <a:off x="9457344" y="4564083"/>
                  <a:ext cx="63366" cy="63366"/>
                </a:xfrm>
                <a:custGeom>
                  <a:avLst/>
                  <a:gdLst>
                    <a:gd name="connsiteX0" fmla="*/ 0 w 63366"/>
                    <a:gd name="connsiteY0" fmla="*/ 53741 h 63366"/>
                    <a:gd name="connsiteX1" fmla="*/ 9625 w 63366"/>
                    <a:gd name="connsiteY1" fmla="*/ 63366 h 63366"/>
                    <a:gd name="connsiteX2" fmla="*/ 63366 w 63366"/>
                    <a:gd name="connsiteY2" fmla="*/ 9625 h 63366"/>
                    <a:gd name="connsiteX3" fmla="*/ 53741 w 63366"/>
                    <a:gd name="connsiteY3" fmla="*/ 0 h 63366"/>
                    <a:gd name="connsiteX4" fmla="*/ 0 w 63366"/>
                    <a:gd name="connsiteY4" fmla="*/ 53741 h 63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66" h="63366">
                      <a:moveTo>
                        <a:pt x="0" y="53741"/>
                      </a:moveTo>
                      <a:lnTo>
                        <a:pt x="9625" y="63366"/>
                      </a:lnTo>
                      <a:lnTo>
                        <a:pt x="63366" y="9625"/>
                      </a:lnTo>
                      <a:lnTo>
                        <a:pt x="53741" y="0"/>
                      </a:lnTo>
                      <a:lnTo>
                        <a:pt x="0" y="53741"/>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7" name="Freeform: Shape 126">
                  <a:extLst>
                    <a:ext uri="{FF2B5EF4-FFF2-40B4-BE49-F238E27FC236}">
                      <a16:creationId xmlns:a16="http://schemas.microsoft.com/office/drawing/2014/main" id="{07063240-241B-4BE3-B9C0-D0109A565568}"/>
                    </a:ext>
                  </a:extLst>
                </p:cNvPr>
                <p:cNvSpPr/>
                <p:nvPr/>
              </p:nvSpPr>
              <p:spPr>
                <a:xfrm>
                  <a:off x="9436489" y="4587344"/>
                  <a:ext cx="40105" cy="40105"/>
                </a:xfrm>
                <a:custGeom>
                  <a:avLst/>
                  <a:gdLst>
                    <a:gd name="connsiteX0" fmla="*/ 30480 w 40105"/>
                    <a:gd name="connsiteY0" fmla="*/ 40105 h 40105"/>
                    <a:gd name="connsiteX1" fmla="*/ 40105 w 40105"/>
                    <a:gd name="connsiteY1" fmla="*/ 30480 h 40105"/>
                    <a:gd name="connsiteX2" fmla="*/ 9625 w 40105"/>
                    <a:gd name="connsiteY2" fmla="*/ 0 h 40105"/>
                    <a:gd name="connsiteX3" fmla="*/ 0 w 40105"/>
                    <a:gd name="connsiteY3" fmla="*/ 9625 h 40105"/>
                    <a:gd name="connsiteX4" fmla="*/ 30480 w 40105"/>
                    <a:gd name="connsiteY4" fmla="*/ 40105 h 40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05" h="40105">
                      <a:moveTo>
                        <a:pt x="30480" y="40105"/>
                      </a:moveTo>
                      <a:lnTo>
                        <a:pt x="40105" y="30480"/>
                      </a:lnTo>
                      <a:lnTo>
                        <a:pt x="9625" y="0"/>
                      </a:lnTo>
                      <a:lnTo>
                        <a:pt x="0" y="9625"/>
                      </a:lnTo>
                      <a:lnTo>
                        <a:pt x="30480" y="40105"/>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28" name="Graphic 5">
                <a:extLst>
                  <a:ext uri="{FF2B5EF4-FFF2-40B4-BE49-F238E27FC236}">
                    <a16:creationId xmlns:a16="http://schemas.microsoft.com/office/drawing/2014/main" id="{70DDC97A-A5D5-4C58-826F-70469F9FB790}"/>
                  </a:ext>
                </a:extLst>
              </p:cNvPr>
              <p:cNvGrpSpPr/>
              <p:nvPr/>
            </p:nvGrpSpPr>
            <p:grpSpPr>
              <a:xfrm>
                <a:off x="9436489" y="4647502"/>
                <a:ext cx="84221" cy="63366"/>
                <a:chOff x="9436489" y="4647502"/>
                <a:chExt cx="84221" cy="63366"/>
              </a:xfrm>
              <a:solidFill>
                <a:srgbClr val="FFFFFF"/>
              </a:solidFill>
            </p:grpSpPr>
            <p:sp>
              <p:nvSpPr>
                <p:cNvPr id="129" name="Freeform: Shape 128">
                  <a:extLst>
                    <a:ext uri="{FF2B5EF4-FFF2-40B4-BE49-F238E27FC236}">
                      <a16:creationId xmlns:a16="http://schemas.microsoft.com/office/drawing/2014/main" id="{AE986311-5162-44D6-B18C-86240EB7D037}"/>
                    </a:ext>
                  </a:extLst>
                </p:cNvPr>
                <p:cNvSpPr/>
                <p:nvPr/>
              </p:nvSpPr>
              <p:spPr>
                <a:xfrm>
                  <a:off x="9457344" y="4647502"/>
                  <a:ext cx="63366" cy="63366"/>
                </a:xfrm>
                <a:custGeom>
                  <a:avLst/>
                  <a:gdLst>
                    <a:gd name="connsiteX0" fmla="*/ 0 w 63366"/>
                    <a:gd name="connsiteY0" fmla="*/ 53741 h 63366"/>
                    <a:gd name="connsiteX1" fmla="*/ 9625 w 63366"/>
                    <a:gd name="connsiteY1" fmla="*/ 63367 h 63366"/>
                    <a:gd name="connsiteX2" fmla="*/ 63366 w 63366"/>
                    <a:gd name="connsiteY2" fmla="*/ 9625 h 63366"/>
                    <a:gd name="connsiteX3" fmla="*/ 53741 w 63366"/>
                    <a:gd name="connsiteY3" fmla="*/ 0 h 63366"/>
                    <a:gd name="connsiteX4" fmla="*/ 0 w 63366"/>
                    <a:gd name="connsiteY4" fmla="*/ 53741 h 63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66" h="63366">
                      <a:moveTo>
                        <a:pt x="0" y="53741"/>
                      </a:moveTo>
                      <a:lnTo>
                        <a:pt x="9625" y="63367"/>
                      </a:lnTo>
                      <a:lnTo>
                        <a:pt x="63366" y="9625"/>
                      </a:lnTo>
                      <a:lnTo>
                        <a:pt x="53741" y="0"/>
                      </a:lnTo>
                      <a:lnTo>
                        <a:pt x="0" y="53741"/>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0" name="Freeform: Shape 129">
                  <a:extLst>
                    <a:ext uri="{FF2B5EF4-FFF2-40B4-BE49-F238E27FC236}">
                      <a16:creationId xmlns:a16="http://schemas.microsoft.com/office/drawing/2014/main" id="{BF731AEC-2863-448E-99C8-481AB96AAA53}"/>
                    </a:ext>
                  </a:extLst>
                </p:cNvPr>
                <p:cNvSpPr/>
                <p:nvPr/>
              </p:nvSpPr>
              <p:spPr>
                <a:xfrm>
                  <a:off x="9436489" y="4670763"/>
                  <a:ext cx="40105" cy="40105"/>
                </a:xfrm>
                <a:custGeom>
                  <a:avLst/>
                  <a:gdLst>
                    <a:gd name="connsiteX0" fmla="*/ 30480 w 40105"/>
                    <a:gd name="connsiteY0" fmla="*/ 40105 h 40105"/>
                    <a:gd name="connsiteX1" fmla="*/ 40105 w 40105"/>
                    <a:gd name="connsiteY1" fmla="*/ 30480 h 40105"/>
                    <a:gd name="connsiteX2" fmla="*/ 9625 w 40105"/>
                    <a:gd name="connsiteY2" fmla="*/ 0 h 40105"/>
                    <a:gd name="connsiteX3" fmla="*/ 0 w 40105"/>
                    <a:gd name="connsiteY3" fmla="*/ 9625 h 40105"/>
                    <a:gd name="connsiteX4" fmla="*/ 30480 w 40105"/>
                    <a:gd name="connsiteY4" fmla="*/ 40105 h 40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05" h="40105">
                      <a:moveTo>
                        <a:pt x="30480" y="40105"/>
                      </a:moveTo>
                      <a:lnTo>
                        <a:pt x="40105" y="30480"/>
                      </a:lnTo>
                      <a:lnTo>
                        <a:pt x="9625" y="0"/>
                      </a:lnTo>
                      <a:lnTo>
                        <a:pt x="0" y="9625"/>
                      </a:lnTo>
                      <a:lnTo>
                        <a:pt x="30480" y="40105"/>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31" name="Graphic 5">
                <a:extLst>
                  <a:ext uri="{FF2B5EF4-FFF2-40B4-BE49-F238E27FC236}">
                    <a16:creationId xmlns:a16="http://schemas.microsoft.com/office/drawing/2014/main" id="{70DDC97A-A5D5-4C58-826F-70469F9FB790}"/>
                  </a:ext>
                </a:extLst>
              </p:cNvPr>
              <p:cNvGrpSpPr/>
              <p:nvPr/>
            </p:nvGrpSpPr>
            <p:grpSpPr>
              <a:xfrm>
                <a:off x="9436489" y="4730921"/>
                <a:ext cx="84221" cy="63366"/>
                <a:chOff x="9436489" y="4730921"/>
                <a:chExt cx="84221" cy="63366"/>
              </a:xfrm>
              <a:solidFill>
                <a:srgbClr val="FFFFFF"/>
              </a:solidFill>
            </p:grpSpPr>
            <p:sp>
              <p:nvSpPr>
                <p:cNvPr id="132" name="Freeform: Shape 131">
                  <a:extLst>
                    <a:ext uri="{FF2B5EF4-FFF2-40B4-BE49-F238E27FC236}">
                      <a16:creationId xmlns:a16="http://schemas.microsoft.com/office/drawing/2014/main" id="{32B0ED86-45EE-47EA-85E5-245B56A42A62}"/>
                    </a:ext>
                  </a:extLst>
                </p:cNvPr>
                <p:cNvSpPr/>
                <p:nvPr/>
              </p:nvSpPr>
              <p:spPr>
                <a:xfrm>
                  <a:off x="9457344" y="4730921"/>
                  <a:ext cx="63366" cy="63366"/>
                </a:xfrm>
                <a:custGeom>
                  <a:avLst/>
                  <a:gdLst>
                    <a:gd name="connsiteX0" fmla="*/ 0 w 63366"/>
                    <a:gd name="connsiteY0" fmla="*/ 53741 h 63366"/>
                    <a:gd name="connsiteX1" fmla="*/ 9625 w 63366"/>
                    <a:gd name="connsiteY1" fmla="*/ 63367 h 63366"/>
                    <a:gd name="connsiteX2" fmla="*/ 63366 w 63366"/>
                    <a:gd name="connsiteY2" fmla="*/ 9625 h 63366"/>
                    <a:gd name="connsiteX3" fmla="*/ 53741 w 63366"/>
                    <a:gd name="connsiteY3" fmla="*/ 0 h 63366"/>
                    <a:gd name="connsiteX4" fmla="*/ 0 w 63366"/>
                    <a:gd name="connsiteY4" fmla="*/ 53741 h 63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66" h="63366">
                      <a:moveTo>
                        <a:pt x="0" y="53741"/>
                      </a:moveTo>
                      <a:lnTo>
                        <a:pt x="9625" y="63367"/>
                      </a:lnTo>
                      <a:lnTo>
                        <a:pt x="63366" y="9625"/>
                      </a:lnTo>
                      <a:lnTo>
                        <a:pt x="53741" y="0"/>
                      </a:lnTo>
                      <a:lnTo>
                        <a:pt x="0" y="53741"/>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3" name="Freeform: Shape 132">
                  <a:extLst>
                    <a:ext uri="{FF2B5EF4-FFF2-40B4-BE49-F238E27FC236}">
                      <a16:creationId xmlns:a16="http://schemas.microsoft.com/office/drawing/2014/main" id="{FBC36B1D-0110-4F6F-AD2A-58A0ED141CC9}"/>
                    </a:ext>
                  </a:extLst>
                </p:cNvPr>
                <p:cNvSpPr/>
                <p:nvPr/>
              </p:nvSpPr>
              <p:spPr>
                <a:xfrm>
                  <a:off x="9436489" y="4754182"/>
                  <a:ext cx="40105" cy="40105"/>
                </a:xfrm>
                <a:custGeom>
                  <a:avLst/>
                  <a:gdLst>
                    <a:gd name="connsiteX0" fmla="*/ 30480 w 40105"/>
                    <a:gd name="connsiteY0" fmla="*/ 40105 h 40105"/>
                    <a:gd name="connsiteX1" fmla="*/ 40105 w 40105"/>
                    <a:gd name="connsiteY1" fmla="*/ 30480 h 40105"/>
                    <a:gd name="connsiteX2" fmla="*/ 9625 w 40105"/>
                    <a:gd name="connsiteY2" fmla="*/ 0 h 40105"/>
                    <a:gd name="connsiteX3" fmla="*/ 0 w 40105"/>
                    <a:gd name="connsiteY3" fmla="*/ 9625 h 40105"/>
                    <a:gd name="connsiteX4" fmla="*/ 30480 w 40105"/>
                    <a:gd name="connsiteY4" fmla="*/ 40105 h 40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05" h="40105">
                      <a:moveTo>
                        <a:pt x="30480" y="40105"/>
                      </a:moveTo>
                      <a:lnTo>
                        <a:pt x="40105" y="30480"/>
                      </a:lnTo>
                      <a:lnTo>
                        <a:pt x="9625" y="0"/>
                      </a:lnTo>
                      <a:lnTo>
                        <a:pt x="0" y="9625"/>
                      </a:lnTo>
                      <a:lnTo>
                        <a:pt x="30480" y="40105"/>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34" name="Graphic 5">
                <a:extLst>
                  <a:ext uri="{FF2B5EF4-FFF2-40B4-BE49-F238E27FC236}">
                    <a16:creationId xmlns:a16="http://schemas.microsoft.com/office/drawing/2014/main" id="{70DDC97A-A5D5-4C58-826F-70469F9FB790}"/>
                  </a:ext>
                </a:extLst>
              </p:cNvPr>
              <p:cNvGrpSpPr/>
              <p:nvPr/>
            </p:nvGrpSpPr>
            <p:grpSpPr>
              <a:xfrm>
                <a:off x="9436489" y="4814340"/>
                <a:ext cx="84221" cy="63366"/>
                <a:chOff x="9436489" y="4814340"/>
                <a:chExt cx="84221" cy="63366"/>
              </a:xfrm>
              <a:solidFill>
                <a:srgbClr val="FFFFFF"/>
              </a:solidFill>
            </p:grpSpPr>
            <p:sp>
              <p:nvSpPr>
                <p:cNvPr id="135" name="Freeform: Shape 134">
                  <a:extLst>
                    <a:ext uri="{FF2B5EF4-FFF2-40B4-BE49-F238E27FC236}">
                      <a16:creationId xmlns:a16="http://schemas.microsoft.com/office/drawing/2014/main" id="{8C17DAEC-E034-4B60-825F-6B0659E7B686}"/>
                    </a:ext>
                  </a:extLst>
                </p:cNvPr>
                <p:cNvSpPr/>
                <p:nvPr/>
              </p:nvSpPr>
              <p:spPr>
                <a:xfrm>
                  <a:off x="9457344" y="4814340"/>
                  <a:ext cx="63366" cy="63366"/>
                </a:xfrm>
                <a:custGeom>
                  <a:avLst/>
                  <a:gdLst>
                    <a:gd name="connsiteX0" fmla="*/ 0 w 63366"/>
                    <a:gd name="connsiteY0" fmla="*/ 53741 h 63366"/>
                    <a:gd name="connsiteX1" fmla="*/ 9625 w 63366"/>
                    <a:gd name="connsiteY1" fmla="*/ 63366 h 63366"/>
                    <a:gd name="connsiteX2" fmla="*/ 63366 w 63366"/>
                    <a:gd name="connsiteY2" fmla="*/ 9625 h 63366"/>
                    <a:gd name="connsiteX3" fmla="*/ 53741 w 63366"/>
                    <a:gd name="connsiteY3" fmla="*/ 0 h 63366"/>
                    <a:gd name="connsiteX4" fmla="*/ 0 w 63366"/>
                    <a:gd name="connsiteY4" fmla="*/ 53741 h 63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66" h="63366">
                      <a:moveTo>
                        <a:pt x="0" y="53741"/>
                      </a:moveTo>
                      <a:lnTo>
                        <a:pt x="9625" y="63366"/>
                      </a:lnTo>
                      <a:lnTo>
                        <a:pt x="63366" y="9625"/>
                      </a:lnTo>
                      <a:lnTo>
                        <a:pt x="53741" y="0"/>
                      </a:lnTo>
                      <a:lnTo>
                        <a:pt x="0" y="53741"/>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6" name="Freeform: Shape 135">
                  <a:extLst>
                    <a:ext uri="{FF2B5EF4-FFF2-40B4-BE49-F238E27FC236}">
                      <a16:creationId xmlns:a16="http://schemas.microsoft.com/office/drawing/2014/main" id="{E861F2DF-10DB-4E06-95F5-E2E0C0934EF0}"/>
                    </a:ext>
                  </a:extLst>
                </p:cNvPr>
                <p:cNvSpPr/>
                <p:nvPr/>
              </p:nvSpPr>
              <p:spPr>
                <a:xfrm>
                  <a:off x="9436489" y="4837601"/>
                  <a:ext cx="40105" cy="40105"/>
                </a:xfrm>
                <a:custGeom>
                  <a:avLst/>
                  <a:gdLst>
                    <a:gd name="connsiteX0" fmla="*/ 30480 w 40105"/>
                    <a:gd name="connsiteY0" fmla="*/ 40105 h 40105"/>
                    <a:gd name="connsiteX1" fmla="*/ 40105 w 40105"/>
                    <a:gd name="connsiteY1" fmla="*/ 30480 h 40105"/>
                    <a:gd name="connsiteX2" fmla="*/ 9625 w 40105"/>
                    <a:gd name="connsiteY2" fmla="*/ 0 h 40105"/>
                    <a:gd name="connsiteX3" fmla="*/ 0 w 40105"/>
                    <a:gd name="connsiteY3" fmla="*/ 9625 h 40105"/>
                    <a:gd name="connsiteX4" fmla="*/ 30480 w 40105"/>
                    <a:gd name="connsiteY4" fmla="*/ 40105 h 40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05" h="40105">
                      <a:moveTo>
                        <a:pt x="30480" y="40105"/>
                      </a:moveTo>
                      <a:lnTo>
                        <a:pt x="40105" y="30480"/>
                      </a:lnTo>
                      <a:lnTo>
                        <a:pt x="9625" y="0"/>
                      </a:lnTo>
                      <a:lnTo>
                        <a:pt x="0" y="9625"/>
                      </a:lnTo>
                      <a:lnTo>
                        <a:pt x="30480" y="40105"/>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grpSp>
        <p:nvGrpSpPr>
          <p:cNvPr id="137" name="Graphic 5">
            <a:extLst>
              <a:ext uri="{FF2B5EF4-FFF2-40B4-BE49-F238E27FC236}">
                <a16:creationId xmlns:a16="http://schemas.microsoft.com/office/drawing/2014/main" id="{70DDC97A-A5D5-4C58-826F-70469F9FB790}"/>
              </a:ext>
              <a:ext uri="{C183D7F6-B498-43B3-948B-1728B52AA6E4}">
                <adec:decorative xmlns:adec="http://schemas.microsoft.com/office/drawing/2017/decorative" val="1"/>
              </a:ext>
            </a:extLst>
          </p:cNvPr>
          <p:cNvGrpSpPr/>
          <p:nvPr/>
        </p:nvGrpSpPr>
        <p:grpSpPr>
          <a:xfrm>
            <a:off x="973148" y="2970508"/>
            <a:ext cx="967308" cy="967308"/>
            <a:chOff x="8163548" y="2124079"/>
            <a:chExt cx="1108509" cy="1108509"/>
          </a:xfrm>
        </p:grpSpPr>
        <p:sp>
          <p:nvSpPr>
            <p:cNvPr id="138" name="Freeform: Shape 137">
              <a:extLst>
                <a:ext uri="{FF2B5EF4-FFF2-40B4-BE49-F238E27FC236}">
                  <a16:creationId xmlns:a16="http://schemas.microsoft.com/office/drawing/2014/main" id="{773B24E9-9E9B-42A1-B908-0FC8A4D7E5AA}"/>
                </a:ext>
              </a:extLst>
            </p:cNvPr>
            <p:cNvSpPr/>
            <p:nvPr/>
          </p:nvSpPr>
          <p:spPr>
            <a:xfrm>
              <a:off x="8163548" y="2124079"/>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1"/>
                    <a:pt x="860361" y="1108510"/>
                    <a:pt x="554255" y="1108510"/>
                  </a:cubicBezTo>
                  <a:cubicBezTo>
                    <a:pt x="248148" y="1108510"/>
                    <a:pt x="0" y="860361"/>
                    <a:pt x="0" y="554255"/>
                  </a:cubicBezTo>
                  <a:cubicBezTo>
                    <a:pt x="0" y="248148"/>
                    <a:pt x="248148" y="0"/>
                    <a:pt x="554255" y="0"/>
                  </a:cubicBezTo>
                  <a:cubicBezTo>
                    <a:pt x="860361" y="0"/>
                    <a:pt x="1108509" y="248148"/>
                    <a:pt x="1108509" y="554255"/>
                  </a:cubicBezTo>
                  <a:close/>
                </a:path>
              </a:pathLst>
            </a:custGeom>
            <a:solidFill>
              <a:schemeClr val="accent1">
                <a:lumMod val="10000"/>
              </a:schemeClr>
            </a:solidFill>
            <a:ln w="12017"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139" name="Graphic 5">
              <a:extLst>
                <a:ext uri="{FF2B5EF4-FFF2-40B4-BE49-F238E27FC236}">
                  <a16:creationId xmlns:a16="http://schemas.microsoft.com/office/drawing/2014/main" id="{70DDC97A-A5D5-4C58-826F-70469F9FB790}"/>
                </a:ext>
              </a:extLst>
            </p:cNvPr>
            <p:cNvGrpSpPr/>
            <p:nvPr/>
          </p:nvGrpSpPr>
          <p:grpSpPr>
            <a:xfrm>
              <a:off x="8421826" y="2454547"/>
              <a:ext cx="591151" cy="443563"/>
              <a:chOff x="8421826" y="2454547"/>
              <a:chExt cx="591151" cy="443563"/>
            </a:xfrm>
          </p:grpSpPr>
          <p:sp>
            <p:nvSpPr>
              <p:cNvPr id="140" name="Freeform: Shape 139">
                <a:extLst>
                  <a:ext uri="{FF2B5EF4-FFF2-40B4-BE49-F238E27FC236}">
                    <a16:creationId xmlns:a16="http://schemas.microsoft.com/office/drawing/2014/main" id="{152022A9-84DD-4A87-86E7-F0531AC3EC51}"/>
                  </a:ext>
                </a:extLst>
              </p:cNvPr>
              <p:cNvSpPr/>
              <p:nvPr/>
            </p:nvSpPr>
            <p:spPr>
              <a:xfrm>
                <a:off x="8421826" y="2510694"/>
                <a:ext cx="591151" cy="387416"/>
              </a:xfrm>
              <a:custGeom>
                <a:avLst/>
                <a:gdLst>
                  <a:gd name="connsiteX0" fmla="*/ 591152 w 591151"/>
                  <a:gd name="connsiteY0" fmla="*/ 0 h 387416"/>
                  <a:gd name="connsiteX1" fmla="*/ 0 w 591151"/>
                  <a:gd name="connsiteY1" fmla="*/ 0 h 387416"/>
                  <a:gd name="connsiteX2" fmla="*/ 0 w 591151"/>
                  <a:gd name="connsiteY2" fmla="*/ 387417 h 387416"/>
                  <a:gd name="connsiteX3" fmla="*/ 591152 w 591151"/>
                  <a:gd name="connsiteY3" fmla="*/ 387417 h 387416"/>
                  <a:gd name="connsiteX4" fmla="*/ 591152 w 591151"/>
                  <a:gd name="connsiteY4" fmla="*/ 0 h 3874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151" h="387416">
                    <a:moveTo>
                      <a:pt x="591152" y="0"/>
                    </a:moveTo>
                    <a:lnTo>
                      <a:pt x="0" y="0"/>
                    </a:lnTo>
                    <a:lnTo>
                      <a:pt x="0" y="387417"/>
                    </a:lnTo>
                    <a:lnTo>
                      <a:pt x="591152" y="387417"/>
                    </a:lnTo>
                    <a:lnTo>
                      <a:pt x="591152" y="0"/>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1" name="Freeform: Shape 140">
                <a:extLst>
                  <a:ext uri="{FF2B5EF4-FFF2-40B4-BE49-F238E27FC236}">
                    <a16:creationId xmlns:a16="http://schemas.microsoft.com/office/drawing/2014/main" id="{167F5E34-A7F0-46FC-BFA8-75B6FB6A0A3F}"/>
                  </a:ext>
                </a:extLst>
              </p:cNvPr>
              <p:cNvSpPr/>
              <p:nvPr/>
            </p:nvSpPr>
            <p:spPr>
              <a:xfrm>
                <a:off x="8662458" y="2454547"/>
                <a:ext cx="109086" cy="109086"/>
              </a:xfrm>
              <a:custGeom>
                <a:avLst/>
                <a:gdLst>
                  <a:gd name="connsiteX0" fmla="*/ 54543 w 109086"/>
                  <a:gd name="connsiteY0" fmla="*/ 109086 h 109086"/>
                  <a:gd name="connsiteX1" fmla="*/ 109086 w 109086"/>
                  <a:gd name="connsiteY1" fmla="*/ 54543 h 109086"/>
                  <a:gd name="connsiteX2" fmla="*/ 54543 w 109086"/>
                  <a:gd name="connsiteY2" fmla="*/ 0 h 109086"/>
                  <a:gd name="connsiteX3" fmla="*/ 0 w 109086"/>
                  <a:gd name="connsiteY3" fmla="*/ 54543 h 109086"/>
                  <a:gd name="connsiteX4" fmla="*/ 54543 w 109086"/>
                  <a:gd name="connsiteY4" fmla="*/ 109086 h 109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086" h="109086">
                    <a:moveTo>
                      <a:pt x="54543" y="109086"/>
                    </a:moveTo>
                    <a:cubicBezTo>
                      <a:pt x="84221" y="109086"/>
                      <a:pt x="109086" y="85023"/>
                      <a:pt x="109086" y="54543"/>
                    </a:cubicBezTo>
                    <a:cubicBezTo>
                      <a:pt x="109086" y="24865"/>
                      <a:pt x="85023" y="0"/>
                      <a:pt x="54543" y="0"/>
                    </a:cubicBezTo>
                    <a:cubicBezTo>
                      <a:pt x="24865" y="0"/>
                      <a:pt x="0" y="24063"/>
                      <a:pt x="0" y="54543"/>
                    </a:cubicBezTo>
                    <a:cubicBezTo>
                      <a:pt x="0" y="85023"/>
                      <a:pt x="24865" y="109086"/>
                      <a:pt x="54543" y="109086"/>
                    </a:cubicBezTo>
                    <a:close/>
                  </a:path>
                </a:pathLst>
              </a:custGeom>
              <a:solidFill>
                <a:schemeClr val="tx2"/>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142" name="Graphic 5">
                <a:extLst>
                  <a:ext uri="{FF2B5EF4-FFF2-40B4-BE49-F238E27FC236}">
                    <a16:creationId xmlns:a16="http://schemas.microsoft.com/office/drawing/2014/main" id="{70DDC97A-A5D5-4C58-826F-70469F9FB790}"/>
                  </a:ext>
                </a:extLst>
              </p:cNvPr>
              <p:cNvGrpSpPr/>
              <p:nvPr/>
            </p:nvGrpSpPr>
            <p:grpSpPr>
              <a:xfrm>
                <a:off x="8472359" y="2606946"/>
                <a:ext cx="218172" cy="245444"/>
                <a:chOff x="8472359" y="2606946"/>
                <a:chExt cx="218172" cy="245444"/>
              </a:xfrm>
              <a:solidFill>
                <a:srgbClr val="0078D4"/>
              </a:solidFill>
            </p:grpSpPr>
            <p:sp>
              <p:nvSpPr>
                <p:cNvPr id="143" name="Freeform: Shape 142">
                  <a:extLst>
                    <a:ext uri="{FF2B5EF4-FFF2-40B4-BE49-F238E27FC236}">
                      <a16:creationId xmlns:a16="http://schemas.microsoft.com/office/drawing/2014/main" id="{ABAEC668-113A-4BE5-9F54-15EA93D5AC3D}"/>
                    </a:ext>
                  </a:extLst>
                </p:cNvPr>
                <p:cNvSpPr/>
                <p:nvPr/>
              </p:nvSpPr>
              <p:spPr>
                <a:xfrm>
                  <a:off x="8526902" y="2606946"/>
                  <a:ext cx="109086" cy="109086"/>
                </a:xfrm>
                <a:custGeom>
                  <a:avLst/>
                  <a:gdLst>
                    <a:gd name="connsiteX0" fmla="*/ 54543 w 109086"/>
                    <a:gd name="connsiteY0" fmla="*/ 109086 h 109086"/>
                    <a:gd name="connsiteX1" fmla="*/ 109086 w 109086"/>
                    <a:gd name="connsiteY1" fmla="*/ 54543 h 109086"/>
                    <a:gd name="connsiteX2" fmla="*/ 54543 w 109086"/>
                    <a:gd name="connsiteY2" fmla="*/ 0 h 109086"/>
                    <a:gd name="connsiteX3" fmla="*/ 0 w 109086"/>
                    <a:gd name="connsiteY3" fmla="*/ 54543 h 109086"/>
                    <a:gd name="connsiteX4" fmla="*/ 54543 w 109086"/>
                    <a:gd name="connsiteY4" fmla="*/ 109086 h 109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086" h="109086">
                      <a:moveTo>
                        <a:pt x="54543" y="109086"/>
                      </a:moveTo>
                      <a:cubicBezTo>
                        <a:pt x="84221" y="109086"/>
                        <a:pt x="109086" y="85023"/>
                        <a:pt x="109086" y="54543"/>
                      </a:cubicBezTo>
                      <a:cubicBezTo>
                        <a:pt x="109086" y="24865"/>
                        <a:pt x="85023" y="0"/>
                        <a:pt x="54543" y="0"/>
                      </a:cubicBezTo>
                      <a:cubicBezTo>
                        <a:pt x="24865" y="0"/>
                        <a:pt x="0" y="24063"/>
                        <a:pt x="0" y="54543"/>
                      </a:cubicBezTo>
                      <a:cubicBezTo>
                        <a:pt x="0" y="85023"/>
                        <a:pt x="24063" y="109086"/>
                        <a:pt x="54543" y="109086"/>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4" name="Freeform: Shape 143">
                  <a:extLst>
                    <a:ext uri="{FF2B5EF4-FFF2-40B4-BE49-F238E27FC236}">
                      <a16:creationId xmlns:a16="http://schemas.microsoft.com/office/drawing/2014/main" id="{F47E9C3C-382E-45D8-BC6A-3FC16F4D2784}"/>
                    </a:ext>
                  </a:extLst>
                </p:cNvPr>
                <p:cNvSpPr/>
                <p:nvPr/>
              </p:nvSpPr>
              <p:spPr>
                <a:xfrm>
                  <a:off x="8472359" y="2743304"/>
                  <a:ext cx="218172" cy="109086"/>
                </a:xfrm>
                <a:custGeom>
                  <a:avLst/>
                  <a:gdLst>
                    <a:gd name="connsiteX0" fmla="*/ 0 w 218172"/>
                    <a:gd name="connsiteY0" fmla="*/ 109086 h 109086"/>
                    <a:gd name="connsiteX1" fmla="*/ 109086 w 218172"/>
                    <a:gd name="connsiteY1" fmla="*/ 0 h 109086"/>
                    <a:gd name="connsiteX2" fmla="*/ 218173 w 218172"/>
                    <a:gd name="connsiteY2" fmla="*/ 109086 h 109086"/>
                    <a:gd name="connsiteX3" fmla="*/ 0 w 218172"/>
                    <a:gd name="connsiteY3" fmla="*/ 109086 h 109086"/>
                  </a:gdLst>
                  <a:ahLst/>
                  <a:cxnLst>
                    <a:cxn ang="0">
                      <a:pos x="connsiteX0" y="connsiteY0"/>
                    </a:cxn>
                    <a:cxn ang="0">
                      <a:pos x="connsiteX1" y="connsiteY1"/>
                    </a:cxn>
                    <a:cxn ang="0">
                      <a:pos x="connsiteX2" y="connsiteY2"/>
                    </a:cxn>
                    <a:cxn ang="0">
                      <a:pos x="connsiteX3" y="connsiteY3"/>
                    </a:cxn>
                  </a:cxnLst>
                  <a:rect l="l" t="t" r="r" b="b"/>
                  <a:pathLst>
                    <a:path w="218172" h="109086">
                      <a:moveTo>
                        <a:pt x="0" y="109086"/>
                      </a:moveTo>
                      <a:cubicBezTo>
                        <a:pt x="0" y="48928"/>
                        <a:pt x="48928" y="0"/>
                        <a:pt x="109086" y="0"/>
                      </a:cubicBezTo>
                      <a:cubicBezTo>
                        <a:pt x="169244" y="0"/>
                        <a:pt x="218173" y="48928"/>
                        <a:pt x="218173" y="109086"/>
                      </a:cubicBezTo>
                      <a:lnTo>
                        <a:pt x="0" y="109086"/>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145" name="Freeform: Shape 144">
                <a:extLst>
                  <a:ext uri="{FF2B5EF4-FFF2-40B4-BE49-F238E27FC236}">
                    <a16:creationId xmlns:a16="http://schemas.microsoft.com/office/drawing/2014/main" id="{9B3A1819-6068-48CA-BC91-D30B4DC271E0}"/>
                  </a:ext>
                </a:extLst>
              </p:cNvPr>
              <p:cNvSpPr/>
              <p:nvPr/>
            </p:nvSpPr>
            <p:spPr>
              <a:xfrm>
                <a:off x="8726626" y="2787420"/>
                <a:ext cx="249454" cy="55345"/>
              </a:xfrm>
              <a:custGeom>
                <a:avLst/>
                <a:gdLst>
                  <a:gd name="connsiteX0" fmla="*/ 249455 w 249454"/>
                  <a:gd name="connsiteY0" fmla="*/ 0 h 55345"/>
                  <a:gd name="connsiteX1" fmla="*/ 0 w 249454"/>
                  <a:gd name="connsiteY1" fmla="*/ 0 h 55345"/>
                  <a:gd name="connsiteX2" fmla="*/ 0 w 249454"/>
                  <a:gd name="connsiteY2" fmla="*/ 55345 h 55345"/>
                  <a:gd name="connsiteX3" fmla="*/ 249455 w 249454"/>
                  <a:gd name="connsiteY3" fmla="*/ 55345 h 55345"/>
                  <a:gd name="connsiteX4" fmla="*/ 249455 w 249454"/>
                  <a:gd name="connsiteY4" fmla="*/ 0 h 55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454" h="55345">
                    <a:moveTo>
                      <a:pt x="249455" y="0"/>
                    </a:moveTo>
                    <a:lnTo>
                      <a:pt x="0" y="0"/>
                    </a:lnTo>
                    <a:lnTo>
                      <a:pt x="0" y="55345"/>
                    </a:lnTo>
                    <a:lnTo>
                      <a:pt x="249455" y="55345"/>
                    </a:lnTo>
                    <a:lnTo>
                      <a:pt x="24945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6" name="Freeform: Shape 145">
                <a:extLst>
                  <a:ext uri="{FF2B5EF4-FFF2-40B4-BE49-F238E27FC236}">
                    <a16:creationId xmlns:a16="http://schemas.microsoft.com/office/drawing/2014/main" id="{B6E61268-9D8F-4BF7-876E-127774D07695}"/>
                  </a:ext>
                </a:extLst>
              </p:cNvPr>
              <p:cNvSpPr/>
              <p:nvPr/>
            </p:nvSpPr>
            <p:spPr>
              <a:xfrm>
                <a:off x="8726626" y="2704001"/>
                <a:ext cx="249454" cy="55345"/>
              </a:xfrm>
              <a:custGeom>
                <a:avLst/>
                <a:gdLst>
                  <a:gd name="connsiteX0" fmla="*/ 249455 w 249454"/>
                  <a:gd name="connsiteY0" fmla="*/ 0 h 55345"/>
                  <a:gd name="connsiteX1" fmla="*/ 0 w 249454"/>
                  <a:gd name="connsiteY1" fmla="*/ 0 h 55345"/>
                  <a:gd name="connsiteX2" fmla="*/ 0 w 249454"/>
                  <a:gd name="connsiteY2" fmla="*/ 55345 h 55345"/>
                  <a:gd name="connsiteX3" fmla="*/ 249455 w 249454"/>
                  <a:gd name="connsiteY3" fmla="*/ 55345 h 55345"/>
                  <a:gd name="connsiteX4" fmla="*/ 249455 w 249454"/>
                  <a:gd name="connsiteY4" fmla="*/ 0 h 55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454" h="55345">
                    <a:moveTo>
                      <a:pt x="249455" y="0"/>
                    </a:moveTo>
                    <a:lnTo>
                      <a:pt x="0" y="0"/>
                    </a:lnTo>
                    <a:lnTo>
                      <a:pt x="0" y="55345"/>
                    </a:lnTo>
                    <a:lnTo>
                      <a:pt x="249455" y="55345"/>
                    </a:lnTo>
                    <a:lnTo>
                      <a:pt x="24945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7" name="Freeform: Shape 146">
                <a:extLst>
                  <a:ext uri="{FF2B5EF4-FFF2-40B4-BE49-F238E27FC236}">
                    <a16:creationId xmlns:a16="http://schemas.microsoft.com/office/drawing/2014/main" id="{2BC29329-3558-4C47-913A-11912230C954}"/>
                  </a:ext>
                </a:extLst>
              </p:cNvPr>
              <p:cNvSpPr/>
              <p:nvPr/>
            </p:nvSpPr>
            <p:spPr>
              <a:xfrm>
                <a:off x="8726626" y="2621384"/>
                <a:ext cx="249454" cy="55345"/>
              </a:xfrm>
              <a:custGeom>
                <a:avLst/>
                <a:gdLst>
                  <a:gd name="connsiteX0" fmla="*/ 249455 w 249454"/>
                  <a:gd name="connsiteY0" fmla="*/ 0 h 55345"/>
                  <a:gd name="connsiteX1" fmla="*/ 0 w 249454"/>
                  <a:gd name="connsiteY1" fmla="*/ 0 h 55345"/>
                  <a:gd name="connsiteX2" fmla="*/ 0 w 249454"/>
                  <a:gd name="connsiteY2" fmla="*/ 55345 h 55345"/>
                  <a:gd name="connsiteX3" fmla="*/ 249455 w 249454"/>
                  <a:gd name="connsiteY3" fmla="*/ 55345 h 55345"/>
                  <a:gd name="connsiteX4" fmla="*/ 249455 w 249454"/>
                  <a:gd name="connsiteY4" fmla="*/ 0 h 55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454" h="55345">
                    <a:moveTo>
                      <a:pt x="249455" y="0"/>
                    </a:moveTo>
                    <a:lnTo>
                      <a:pt x="0" y="0"/>
                    </a:lnTo>
                    <a:lnTo>
                      <a:pt x="0" y="55345"/>
                    </a:lnTo>
                    <a:lnTo>
                      <a:pt x="249455" y="55345"/>
                    </a:lnTo>
                    <a:lnTo>
                      <a:pt x="24945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150" name="Group 149">
            <a:extLst>
              <a:ext uri="{FF2B5EF4-FFF2-40B4-BE49-F238E27FC236}">
                <a16:creationId xmlns:a16="http://schemas.microsoft.com/office/drawing/2014/main" id="{D73AF1A4-3555-4313-9752-F8EA81C96B10}"/>
              </a:ext>
              <a:ext uri="{C183D7F6-B498-43B3-948B-1728B52AA6E4}">
                <adec:decorative xmlns:adec="http://schemas.microsoft.com/office/drawing/2017/decorative" val="1"/>
              </a:ext>
            </a:extLst>
          </p:cNvPr>
          <p:cNvGrpSpPr/>
          <p:nvPr/>
        </p:nvGrpSpPr>
        <p:grpSpPr>
          <a:xfrm>
            <a:off x="10307551" y="1740703"/>
            <a:ext cx="967308" cy="967308"/>
            <a:chOff x="10307551" y="1740703"/>
            <a:chExt cx="967308" cy="967308"/>
          </a:xfrm>
        </p:grpSpPr>
        <p:sp>
          <p:nvSpPr>
            <p:cNvPr id="78" name="Freeform: Shape 77">
              <a:extLst>
                <a:ext uri="{FF2B5EF4-FFF2-40B4-BE49-F238E27FC236}">
                  <a16:creationId xmlns:a16="http://schemas.microsoft.com/office/drawing/2014/main" id="{BA1C07F0-30B0-4A90-BAC4-CD7604E2FACA}"/>
                </a:ext>
              </a:extLst>
            </p:cNvPr>
            <p:cNvSpPr/>
            <p:nvPr/>
          </p:nvSpPr>
          <p:spPr>
            <a:xfrm>
              <a:off x="10307551" y="1740703"/>
              <a:ext cx="967308" cy="967308"/>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2"/>
                    <a:pt x="860361" y="1108510"/>
                    <a:pt x="554255" y="1108510"/>
                  </a:cubicBezTo>
                  <a:cubicBezTo>
                    <a:pt x="248148" y="1108510"/>
                    <a:pt x="0" y="860361"/>
                    <a:pt x="0" y="554255"/>
                  </a:cubicBezTo>
                  <a:cubicBezTo>
                    <a:pt x="0" y="248148"/>
                    <a:pt x="248149" y="0"/>
                    <a:pt x="554255" y="0"/>
                  </a:cubicBezTo>
                  <a:cubicBezTo>
                    <a:pt x="860362" y="0"/>
                    <a:pt x="1108509" y="248149"/>
                    <a:pt x="1108509" y="554255"/>
                  </a:cubicBezTo>
                  <a:close/>
                </a:path>
              </a:pathLst>
            </a:custGeom>
            <a:solidFill>
              <a:schemeClr val="accent1">
                <a:lumMod val="10000"/>
              </a:schemeClr>
            </a:solidFill>
            <a:ln w="12017"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pic>
          <p:nvPicPr>
            <p:cNvPr id="11" name="Graphic 10">
              <a:extLst>
                <a:ext uri="{FF2B5EF4-FFF2-40B4-BE49-F238E27FC236}">
                  <a16:creationId xmlns:a16="http://schemas.microsoft.com/office/drawing/2014/main" id="{F5324667-3902-4B27-911F-267E5CF830B2}"/>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0557573" y="1923958"/>
              <a:ext cx="449105" cy="760024"/>
            </a:xfrm>
            <a:prstGeom prst="rect">
              <a:avLst/>
            </a:prstGeom>
          </p:spPr>
        </p:pic>
      </p:grpSp>
    </p:spTree>
    <p:custDataLst>
      <p:tags r:id="rId1"/>
    </p:custDataLst>
    <p:extLst>
      <p:ext uri="{BB962C8B-B14F-4D97-AF65-F5344CB8AC3E}">
        <p14:creationId xmlns:p14="http://schemas.microsoft.com/office/powerpoint/2010/main" val="11532776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p:tgtEl>
                                          <p:spTgt spid="12"/>
                                        </p:tgtEl>
                                        <p:attrNameLst>
                                          <p:attrName>ppt_x</p:attrName>
                                        </p:attrNameLst>
                                      </p:cBhvr>
                                      <p:tavLst>
                                        <p:tav tm="0">
                                          <p:val>
                                            <p:strVal val="#ppt_x+#ppt_w*1.125000"/>
                                          </p:val>
                                        </p:tav>
                                        <p:tav tm="100000">
                                          <p:val>
                                            <p:strVal val="#ppt_x"/>
                                          </p:val>
                                        </p:tav>
                                      </p:tavLst>
                                    </p:anim>
                                    <p:animEffect transition="in" filter="wipe(left)">
                                      <p:cBhvr>
                                        <p:cTn id="8" dur="500"/>
                                        <p:tgtEl>
                                          <p:spTgt spid="12"/>
                                        </p:tgtEl>
                                      </p:cBhvr>
                                    </p:animEffect>
                                  </p:childTnLst>
                                </p:cTn>
                              </p:par>
                              <p:par>
                                <p:cTn id="9" presetID="12" presetClass="entr" presetSubtype="2" fill="hold" grpId="0" nodeType="withEffect">
                                  <p:stCondLst>
                                    <p:cond delay="0"/>
                                  </p:stCondLst>
                                  <p:childTnLst>
                                    <p:set>
                                      <p:cBhvr>
                                        <p:cTn id="10" dur="1" fill="hold">
                                          <p:stCondLst>
                                            <p:cond delay="0"/>
                                          </p:stCondLst>
                                        </p:cTn>
                                        <p:tgtEl>
                                          <p:spTgt spid="149"/>
                                        </p:tgtEl>
                                        <p:attrNameLst>
                                          <p:attrName>style.visibility</p:attrName>
                                        </p:attrNameLst>
                                      </p:cBhvr>
                                      <p:to>
                                        <p:strVal val="visible"/>
                                      </p:to>
                                    </p:set>
                                    <p:anim calcmode="lin" valueType="num">
                                      <p:cBhvr additive="base">
                                        <p:cTn id="11" dur="500"/>
                                        <p:tgtEl>
                                          <p:spTgt spid="149"/>
                                        </p:tgtEl>
                                        <p:attrNameLst>
                                          <p:attrName>ppt_x</p:attrName>
                                        </p:attrNameLst>
                                      </p:cBhvr>
                                      <p:tavLst>
                                        <p:tav tm="0">
                                          <p:val>
                                            <p:strVal val="#ppt_x+#ppt_w*1.125000"/>
                                          </p:val>
                                        </p:tav>
                                        <p:tav tm="100000">
                                          <p:val>
                                            <p:strVal val="#ppt_x"/>
                                          </p:val>
                                        </p:tav>
                                      </p:tavLst>
                                    </p:anim>
                                    <p:animEffect transition="in" filter="wipe(left)">
                                      <p:cBhvr>
                                        <p:cTn id="12" dur="500"/>
                                        <p:tgtEl>
                                          <p:spTgt spid="149"/>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65"/>
                                        </p:tgtEl>
                                        <p:attrNameLst>
                                          <p:attrName>style.visibility</p:attrName>
                                        </p:attrNameLst>
                                      </p:cBhvr>
                                      <p:to>
                                        <p:strVal val="visible"/>
                                      </p:to>
                                    </p:set>
                                    <p:animEffect transition="in" filter="fade">
                                      <p:cBhvr>
                                        <p:cTn id="16" dur="500"/>
                                        <p:tgtEl>
                                          <p:spTgt spid="65"/>
                                        </p:tgtEl>
                                      </p:cBhvr>
                                    </p:animEffect>
                                  </p:childTnLst>
                                </p:cTn>
                              </p:par>
                              <p:par>
                                <p:cTn id="17" presetID="64" presetClass="path" presetSubtype="0" decel="100000" fill="hold" nodeType="withEffect">
                                  <p:stCondLst>
                                    <p:cond delay="0"/>
                                  </p:stCondLst>
                                  <p:childTnLst>
                                    <p:animMotion origin="layout" path="M -1.04167E-6 0.19768 L -1.04167E-6 4.44444E-6 " pathEditMode="relative" rAng="0" ptsTypes="AA">
                                      <p:cBhvr>
                                        <p:cTn id="18" dur="500" fill="hold"/>
                                        <p:tgtEl>
                                          <p:spTgt spid="65"/>
                                        </p:tgtEl>
                                        <p:attrNameLst>
                                          <p:attrName>ppt_x</p:attrName>
                                          <p:attrName>ppt_y</p:attrName>
                                        </p:attrNameLst>
                                      </p:cBhvr>
                                      <p:rCtr x="0" y="-9884"/>
                                    </p:animMotion>
                                  </p:childTnLst>
                                </p:cTn>
                              </p:par>
                              <p:par>
                                <p:cTn id="19" presetID="10" presetClass="entr" presetSubtype="0" fill="hold" grpId="0" nodeType="with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500"/>
                                        <p:tgtEl>
                                          <p:spTgt spid="2"/>
                                        </p:tgtEl>
                                      </p:cBhvr>
                                    </p:animEffect>
                                  </p:childTnLst>
                                </p:cTn>
                              </p:par>
                              <p:par>
                                <p:cTn id="22" presetID="64" presetClass="path" presetSubtype="0" decel="100000" fill="hold" grpId="1" nodeType="withEffect">
                                  <p:stCondLst>
                                    <p:cond delay="0"/>
                                  </p:stCondLst>
                                  <p:childTnLst>
                                    <p:animMotion origin="layout" path="M 1.66667E-6 0.19768 L 1.66667E-6 4.44444E-6 " pathEditMode="relative" rAng="0" ptsTypes="AA">
                                      <p:cBhvr>
                                        <p:cTn id="23" dur="500" fill="hold"/>
                                        <p:tgtEl>
                                          <p:spTgt spid="2"/>
                                        </p:tgtEl>
                                        <p:attrNameLst>
                                          <p:attrName>ppt_x</p:attrName>
                                          <p:attrName>ppt_y</p:attrName>
                                        </p:attrNameLst>
                                      </p:cBhvr>
                                      <p:rCtr x="0" y="-9884"/>
                                    </p:animMotion>
                                  </p:childTnLst>
                                </p:cTn>
                              </p:par>
                            </p:childTnLst>
                          </p:cTn>
                        </p:par>
                        <p:par>
                          <p:cTn id="24" fill="hold">
                            <p:stCondLst>
                              <p:cond delay="1000"/>
                            </p:stCondLst>
                            <p:childTnLst>
                              <p:par>
                                <p:cTn id="25" presetID="10" presetClass="entr" presetSubtype="0" fill="hold" nodeType="afterEffect">
                                  <p:stCondLst>
                                    <p:cond delay="0"/>
                                  </p:stCondLst>
                                  <p:childTnLst>
                                    <p:set>
                                      <p:cBhvr>
                                        <p:cTn id="26" dur="1" fill="hold">
                                          <p:stCondLst>
                                            <p:cond delay="0"/>
                                          </p:stCondLst>
                                        </p:cTn>
                                        <p:tgtEl>
                                          <p:spTgt spid="137"/>
                                        </p:tgtEl>
                                        <p:attrNameLst>
                                          <p:attrName>style.visibility</p:attrName>
                                        </p:attrNameLst>
                                      </p:cBhvr>
                                      <p:to>
                                        <p:strVal val="visible"/>
                                      </p:to>
                                    </p:set>
                                    <p:animEffect transition="in" filter="fade">
                                      <p:cBhvr>
                                        <p:cTn id="27" dur="500"/>
                                        <p:tgtEl>
                                          <p:spTgt spid="137"/>
                                        </p:tgtEl>
                                      </p:cBhvr>
                                    </p:animEffect>
                                  </p:childTnLst>
                                </p:cTn>
                              </p:par>
                              <p:par>
                                <p:cTn id="28" presetID="64" presetClass="path" presetSubtype="0" decel="100000" fill="hold" nodeType="withEffect">
                                  <p:stCondLst>
                                    <p:cond delay="0"/>
                                  </p:stCondLst>
                                  <p:childTnLst>
                                    <p:animMotion origin="layout" path="M -1.04167E-6 0.19769 L -1.04167E-6 -3.7037E-6 " pathEditMode="relative" rAng="0" ptsTypes="AA">
                                      <p:cBhvr>
                                        <p:cTn id="29" dur="500" fill="hold"/>
                                        <p:tgtEl>
                                          <p:spTgt spid="137"/>
                                        </p:tgtEl>
                                        <p:attrNameLst>
                                          <p:attrName>ppt_x</p:attrName>
                                          <p:attrName>ppt_y</p:attrName>
                                        </p:attrNameLst>
                                      </p:cBhvr>
                                      <p:rCtr x="0" y="-9884"/>
                                    </p:animMotion>
                                  </p:childTnLst>
                                </p:cTn>
                              </p:par>
                              <p:par>
                                <p:cTn id="30" presetID="10" presetClass="entr" presetSubtype="0" fill="hold" grpId="0" nodeType="with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fade">
                                      <p:cBhvr>
                                        <p:cTn id="32" dur="500"/>
                                        <p:tgtEl>
                                          <p:spTgt spid="3"/>
                                        </p:tgtEl>
                                      </p:cBhvr>
                                    </p:animEffect>
                                  </p:childTnLst>
                                </p:cTn>
                              </p:par>
                              <p:par>
                                <p:cTn id="33" presetID="64" presetClass="path" presetSubtype="0" decel="100000" fill="hold" grpId="1" nodeType="withEffect">
                                  <p:stCondLst>
                                    <p:cond delay="0"/>
                                  </p:stCondLst>
                                  <p:childTnLst>
                                    <p:animMotion origin="layout" path="M -2.29167E-6 0.19769 L -2.29167E-6 -2.59259E-6 " pathEditMode="relative" rAng="0" ptsTypes="AA">
                                      <p:cBhvr>
                                        <p:cTn id="34" dur="500" fill="hold"/>
                                        <p:tgtEl>
                                          <p:spTgt spid="3"/>
                                        </p:tgtEl>
                                        <p:attrNameLst>
                                          <p:attrName>ppt_x</p:attrName>
                                          <p:attrName>ppt_y</p:attrName>
                                        </p:attrNameLst>
                                      </p:cBhvr>
                                      <p:rCtr x="0" y="-9884"/>
                                    </p:animMotion>
                                  </p:childTnLst>
                                </p:cTn>
                              </p:par>
                            </p:childTnLst>
                          </p:cTn>
                        </p:par>
                        <p:par>
                          <p:cTn id="35" fill="hold">
                            <p:stCondLst>
                              <p:cond delay="1500"/>
                            </p:stCondLst>
                            <p:childTnLst>
                              <p:par>
                                <p:cTn id="36" presetID="10" presetClass="entr" presetSubtype="0" fill="hold" nodeType="afterEffect">
                                  <p:stCondLst>
                                    <p:cond delay="0"/>
                                  </p:stCondLst>
                                  <p:childTnLst>
                                    <p:set>
                                      <p:cBhvr>
                                        <p:cTn id="37" dur="1" fill="hold">
                                          <p:stCondLst>
                                            <p:cond delay="0"/>
                                          </p:stCondLst>
                                        </p:cTn>
                                        <p:tgtEl>
                                          <p:spTgt spid="30"/>
                                        </p:tgtEl>
                                        <p:attrNameLst>
                                          <p:attrName>style.visibility</p:attrName>
                                        </p:attrNameLst>
                                      </p:cBhvr>
                                      <p:to>
                                        <p:strVal val="visible"/>
                                      </p:to>
                                    </p:set>
                                    <p:animEffect transition="in" filter="fade">
                                      <p:cBhvr>
                                        <p:cTn id="38" dur="500"/>
                                        <p:tgtEl>
                                          <p:spTgt spid="30"/>
                                        </p:tgtEl>
                                      </p:cBhvr>
                                    </p:animEffect>
                                  </p:childTnLst>
                                </p:cTn>
                              </p:par>
                              <p:par>
                                <p:cTn id="39" presetID="64" presetClass="path" presetSubtype="0" decel="100000" fill="hold" nodeType="withEffect">
                                  <p:stCondLst>
                                    <p:cond delay="0"/>
                                  </p:stCondLst>
                                  <p:childTnLst>
                                    <p:animMotion origin="layout" path="M -1.04167E-6 0.19769 L -1.04167E-6 -3.7037E-7 " pathEditMode="relative" rAng="0" ptsTypes="AA">
                                      <p:cBhvr>
                                        <p:cTn id="40" dur="500" fill="hold"/>
                                        <p:tgtEl>
                                          <p:spTgt spid="30"/>
                                        </p:tgtEl>
                                        <p:attrNameLst>
                                          <p:attrName>ppt_x</p:attrName>
                                          <p:attrName>ppt_y</p:attrName>
                                        </p:attrNameLst>
                                      </p:cBhvr>
                                      <p:rCtr x="0" y="-9884"/>
                                    </p:animMotion>
                                  </p:childTnLst>
                                </p:cTn>
                              </p:par>
                              <p:par>
                                <p:cTn id="41" presetID="10" presetClass="entr" presetSubtype="0" fill="hold" grpId="0" nodeType="withEffect">
                                  <p:stCondLst>
                                    <p:cond delay="0"/>
                                  </p:stCondLst>
                                  <p:childTnLst>
                                    <p:set>
                                      <p:cBhvr>
                                        <p:cTn id="42" dur="1" fill="hold">
                                          <p:stCondLst>
                                            <p:cond delay="0"/>
                                          </p:stCondLst>
                                        </p:cTn>
                                        <p:tgtEl>
                                          <p:spTgt spid="6"/>
                                        </p:tgtEl>
                                        <p:attrNameLst>
                                          <p:attrName>style.visibility</p:attrName>
                                        </p:attrNameLst>
                                      </p:cBhvr>
                                      <p:to>
                                        <p:strVal val="visible"/>
                                      </p:to>
                                    </p:set>
                                    <p:animEffect transition="in" filter="fade">
                                      <p:cBhvr>
                                        <p:cTn id="43" dur="500"/>
                                        <p:tgtEl>
                                          <p:spTgt spid="6"/>
                                        </p:tgtEl>
                                      </p:cBhvr>
                                    </p:animEffect>
                                  </p:childTnLst>
                                </p:cTn>
                              </p:par>
                              <p:par>
                                <p:cTn id="44" presetID="64" presetClass="path" presetSubtype="0" decel="100000" fill="hold" grpId="1" nodeType="withEffect">
                                  <p:stCondLst>
                                    <p:cond delay="0"/>
                                  </p:stCondLst>
                                  <p:childTnLst>
                                    <p:animMotion origin="layout" path="M 3.95833E-6 0.19769 L 3.95833E-6 -1.11111E-6 " pathEditMode="relative" rAng="0" ptsTypes="AA">
                                      <p:cBhvr>
                                        <p:cTn id="45" dur="500" fill="hold"/>
                                        <p:tgtEl>
                                          <p:spTgt spid="6"/>
                                        </p:tgtEl>
                                        <p:attrNameLst>
                                          <p:attrName>ppt_x</p:attrName>
                                          <p:attrName>ppt_y</p:attrName>
                                        </p:attrNameLst>
                                      </p:cBhvr>
                                      <p:rCtr x="0" y="-9884"/>
                                    </p:animMotion>
                                  </p:childTnLst>
                                </p:cTn>
                              </p:par>
                            </p:childTnLst>
                          </p:cTn>
                        </p:par>
                        <p:par>
                          <p:cTn id="46" fill="hold">
                            <p:stCondLst>
                              <p:cond delay="2000"/>
                            </p:stCondLst>
                            <p:childTnLst>
                              <p:par>
                                <p:cTn id="47" presetID="10" presetClass="entr" presetSubtype="0" fill="hold" nodeType="afterEffect">
                                  <p:stCondLst>
                                    <p:cond delay="0"/>
                                  </p:stCondLst>
                                  <p:childTnLst>
                                    <p:set>
                                      <p:cBhvr>
                                        <p:cTn id="48" dur="1" fill="hold">
                                          <p:stCondLst>
                                            <p:cond delay="0"/>
                                          </p:stCondLst>
                                        </p:cTn>
                                        <p:tgtEl>
                                          <p:spTgt spid="14"/>
                                        </p:tgtEl>
                                        <p:attrNameLst>
                                          <p:attrName>style.visibility</p:attrName>
                                        </p:attrNameLst>
                                      </p:cBhvr>
                                      <p:to>
                                        <p:strVal val="visible"/>
                                      </p:to>
                                    </p:set>
                                    <p:animEffect transition="in" filter="fade">
                                      <p:cBhvr>
                                        <p:cTn id="49" dur="500"/>
                                        <p:tgtEl>
                                          <p:spTgt spid="14"/>
                                        </p:tgtEl>
                                      </p:cBhvr>
                                    </p:animEffect>
                                  </p:childTnLst>
                                </p:cTn>
                              </p:par>
                              <p:par>
                                <p:cTn id="50" presetID="64" presetClass="path" presetSubtype="0" decel="100000" fill="hold" nodeType="withEffect">
                                  <p:stCondLst>
                                    <p:cond delay="0"/>
                                  </p:stCondLst>
                                  <p:childTnLst>
                                    <p:animMotion origin="layout" path="M -1.04167E-6 0.19768 L -1.04167E-6 1.48148E-6 " pathEditMode="relative" rAng="0" ptsTypes="AA">
                                      <p:cBhvr>
                                        <p:cTn id="51" dur="500" fill="hold"/>
                                        <p:tgtEl>
                                          <p:spTgt spid="14"/>
                                        </p:tgtEl>
                                        <p:attrNameLst>
                                          <p:attrName>ppt_x</p:attrName>
                                          <p:attrName>ppt_y</p:attrName>
                                        </p:attrNameLst>
                                      </p:cBhvr>
                                      <p:rCtr x="0" y="-9884"/>
                                    </p:animMotion>
                                  </p:childTnLst>
                                </p:cTn>
                              </p:par>
                              <p:par>
                                <p:cTn id="52" presetID="10" presetClass="entr" presetSubtype="0" fill="hold" grpId="0" nodeType="withEffect">
                                  <p:stCondLst>
                                    <p:cond delay="0"/>
                                  </p:stCondLst>
                                  <p:childTnLst>
                                    <p:set>
                                      <p:cBhvr>
                                        <p:cTn id="53" dur="1" fill="hold">
                                          <p:stCondLst>
                                            <p:cond delay="0"/>
                                          </p:stCondLst>
                                        </p:cTn>
                                        <p:tgtEl>
                                          <p:spTgt spid="155"/>
                                        </p:tgtEl>
                                        <p:attrNameLst>
                                          <p:attrName>style.visibility</p:attrName>
                                        </p:attrNameLst>
                                      </p:cBhvr>
                                      <p:to>
                                        <p:strVal val="visible"/>
                                      </p:to>
                                    </p:set>
                                    <p:animEffect transition="in" filter="fade">
                                      <p:cBhvr>
                                        <p:cTn id="54" dur="500"/>
                                        <p:tgtEl>
                                          <p:spTgt spid="155"/>
                                        </p:tgtEl>
                                      </p:cBhvr>
                                    </p:animEffect>
                                  </p:childTnLst>
                                </p:cTn>
                              </p:par>
                              <p:par>
                                <p:cTn id="55" presetID="64" presetClass="path" presetSubtype="0" decel="100000" fill="hold" grpId="1" nodeType="withEffect">
                                  <p:stCondLst>
                                    <p:cond delay="0"/>
                                  </p:stCondLst>
                                  <p:childTnLst>
                                    <p:animMotion origin="layout" path="M 3.75E-6 0.19768 L 3.75E-6 1.48148E-6 " pathEditMode="relative" rAng="0" ptsTypes="AA">
                                      <p:cBhvr>
                                        <p:cTn id="56" dur="500" fill="hold"/>
                                        <p:tgtEl>
                                          <p:spTgt spid="155"/>
                                        </p:tgtEl>
                                        <p:attrNameLst>
                                          <p:attrName>ppt_x</p:attrName>
                                          <p:attrName>ppt_y</p:attrName>
                                        </p:attrNameLst>
                                      </p:cBhvr>
                                      <p:rCtr x="0" y="-9884"/>
                                    </p:animMotion>
                                  </p:childTnLst>
                                </p:cTn>
                              </p:par>
                            </p:childTnLst>
                          </p:cTn>
                        </p:par>
                        <p:par>
                          <p:cTn id="57" fill="hold">
                            <p:stCondLst>
                              <p:cond delay="2500"/>
                            </p:stCondLst>
                            <p:childTnLst>
                              <p:par>
                                <p:cTn id="58" presetID="12" presetClass="entr" presetSubtype="8" fill="hold" grpId="0" nodeType="afterEffect">
                                  <p:stCondLst>
                                    <p:cond delay="0"/>
                                  </p:stCondLst>
                                  <p:childTnLst>
                                    <p:set>
                                      <p:cBhvr>
                                        <p:cTn id="59" dur="1" fill="hold">
                                          <p:stCondLst>
                                            <p:cond delay="0"/>
                                          </p:stCondLst>
                                        </p:cTn>
                                        <p:tgtEl>
                                          <p:spTgt spid="151"/>
                                        </p:tgtEl>
                                        <p:attrNameLst>
                                          <p:attrName>style.visibility</p:attrName>
                                        </p:attrNameLst>
                                      </p:cBhvr>
                                      <p:to>
                                        <p:strVal val="visible"/>
                                      </p:to>
                                    </p:set>
                                    <p:anim calcmode="lin" valueType="num">
                                      <p:cBhvr additive="base">
                                        <p:cTn id="60" dur="500"/>
                                        <p:tgtEl>
                                          <p:spTgt spid="151"/>
                                        </p:tgtEl>
                                        <p:attrNameLst>
                                          <p:attrName>ppt_x</p:attrName>
                                        </p:attrNameLst>
                                      </p:cBhvr>
                                      <p:tavLst>
                                        <p:tav tm="0">
                                          <p:val>
                                            <p:strVal val="#ppt_x-#ppt_w*1.125000"/>
                                          </p:val>
                                        </p:tav>
                                        <p:tav tm="100000">
                                          <p:val>
                                            <p:strVal val="#ppt_x"/>
                                          </p:val>
                                        </p:tav>
                                      </p:tavLst>
                                    </p:anim>
                                    <p:animEffect transition="in" filter="wipe(right)">
                                      <p:cBhvr>
                                        <p:cTn id="61" dur="500"/>
                                        <p:tgtEl>
                                          <p:spTgt spid="151"/>
                                        </p:tgtEl>
                                      </p:cBhvr>
                                    </p:animEffect>
                                  </p:childTnLst>
                                </p:cTn>
                              </p:par>
                              <p:par>
                                <p:cTn id="62" presetID="12" presetClass="entr" presetSubtype="8" fill="hold" grpId="0" nodeType="withEffect">
                                  <p:stCondLst>
                                    <p:cond delay="0"/>
                                  </p:stCondLst>
                                  <p:childTnLst>
                                    <p:set>
                                      <p:cBhvr>
                                        <p:cTn id="63" dur="1" fill="hold">
                                          <p:stCondLst>
                                            <p:cond delay="0"/>
                                          </p:stCondLst>
                                        </p:cTn>
                                        <p:tgtEl>
                                          <p:spTgt spid="148"/>
                                        </p:tgtEl>
                                        <p:attrNameLst>
                                          <p:attrName>style.visibility</p:attrName>
                                        </p:attrNameLst>
                                      </p:cBhvr>
                                      <p:to>
                                        <p:strVal val="visible"/>
                                      </p:to>
                                    </p:set>
                                    <p:anim calcmode="lin" valueType="num">
                                      <p:cBhvr additive="base">
                                        <p:cTn id="64" dur="500"/>
                                        <p:tgtEl>
                                          <p:spTgt spid="148"/>
                                        </p:tgtEl>
                                        <p:attrNameLst>
                                          <p:attrName>ppt_x</p:attrName>
                                        </p:attrNameLst>
                                      </p:cBhvr>
                                      <p:tavLst>
                                        <p:tav tm="0">
                                          <p:val>
                                            <p:strVal val="#ppt_x-#ppt_w*1.125000"/>
                                          </p:val>
                                        </p:tav>
                                        <p:tav tm="100000">
                                          <p:val>
                                            <p:strVal val="#ppt_x"/>
                                          </p:val>
                                        </p:tav>
                                      </p:tavLst>
                                    </p:anim>
                                    <p:animEffect transition="in" filter="wipe(right)">
                                      <p:cBhvr>
                                        <p:cTn id="65" dur="500"/>
                                        <p:tgtEl>
                                          <p:spTgt spid="148"/>
                                        </p:tgtEl>
                                      </p:cBhvr>
                                    </p:animEffect>
                                  </p:childTnLst>
                                </p:cTn>
                              </p:par>
                            </p:childTnLst>
                          </p:cTn>
                        </p:par>
                        <p:par>
                          <p:cTn id="66" fill="hold">
                            <p:stCondLst>
                              <p:cond delay="3000"/>
                            </p:stCondLst>
                            <p:childTnLst>
                              <p:par>
                                <p:cTn id="67" presetID="10" presetClass="entr" presetSubtype="0" fill="hold" nodeType="afterEffect">
                                  <p:stCondLst>
                                    <p:cond delay="0"/>
                                  </p:stCondLst>
                                  <p:childTnLst>
                                    <p:set>
                                      <p:cBhvr>
                                        <p:cTn id="68" dur="1" fill="hold">
                                          <p:stCondLst>
                                            <p:cond delay="0"/>
                                          </p:stCondLst>
                                        </p:cTn>
                                        <p:tgtEl>
                                          <p:spTgt spid="150"/>
                                        </p:tgtEl>
                                        <p:attrNameLst>
                                          <p:attrName>style.visibility</p:attrName>
                                        </p:attrNameLst>
                                      </p:cBhvr>
                                      <p:to>
                                        <p:strVal val="visible"/>
                                      </p:to>
                                    </p:set>
                                    <p:animEffect transition="in" filter="fade">
                                      <p:cBhvr>
                                        <p:cTn id="69" dur="500"/>
                                        <p:tgtEl>
                                          <p:spTgt spid="150"/>
                                        </p:tgtEl>
                                      </p:cBhvr>
                                    </p:animEffect>
                                  </p:childTnLst>
                                </p:cTn>
                              </p:par>
                              <p:par>
                                <p:cTn id="70" presetID="64" presetClass="path" presetSubtype="0" decel="100000" fill="hold" nodeType="withEffect">
                                  <p:stCondLst>
                                    <p:cond delay="0"/>
                                  </p:stCondLst>
                                  <p:childTnLst>
                                    <p:animMotion origin="layout" path="M 2.91667E-6 0.19769 L 2.91667E-6 -3.7037E-6 " pathEditMode="relative" rAng="0" ptsTypes="AA">
                                      <p:cBhvr>
                                        <p:cTn id="71" dur="500" fill="hold"/>
                                        <p:tgtEl>
                                          <p:spTgt spid="150"/>
                                        </p:tgtEl>
                                        <p:attrNameLst>
                                          <p:attrName>ppt_x</p:attrName>
                                          <p:attrName>ppt_y</p:attrName>
                                        </p:attrNameLst>
                                      </p:cBhvr>
                                      <p:rCtr x="0" y="-9884"/>
                                    </p:animMotion>
                                  </p:childTnLst>
                                </p:cTn>
                              </p:par>
                              <p:par>
                                <p:cTn id="72" presetID="10" presetClass="entr" presetSubtype="0" fill="hold" grpId="0" nodeType="withEffect">
                                  <p:stCondLst>
                                    <p:cond delay="0"/>
                                  </p:stCondLst>
                                  <p:childTnLst>
                                    <p:set>
                                      <p:cBhvr>
                                        <p:cTn id="73" dur="1" fill="hold">
                                          <p:stCondLst>
                                            <p:cond delay="0"/>
                                          </p:stCondLst>
                                        </p:cTn>
                                        <p:tgtEl>
                                          <p:spTgt spid="8"/>
                                        </p:tgtEl>
                                        <p:attrNameLst>
                                          <p:attrName>style.visibility</p:attrName>
                                        </p:attrNameLst>
                                      </p:cBhvr>
                                      <p:to>
                                        <p:strVal val="visible"/>
                                      </p:to>
                                    </p:set>
                                    <p:animEffect transition="in" filter="fade">
                                      <p:cBhvr>
                                        <p:cTn id="74" dur="500"/>
                                        <p:tgtEl>
                                          <p:spTgt spid="8"/>
                                        </p:tgtEl>
                                      </p:cBhvr>
                                    </p:animEffect>
                                  </p:childTnLst>
                                </p:cTn>
                              </p:par>
                              <p:par>
                                <p:cTn id="75" presetID="64" presetClass="path" presetSubtype="0" decel="100000" fill="hold" grpId="1" nodeType="withEffect">
                                  <p:stCondLst>
                                    <p:cond delay="0"/>
                                  </p:stCondLst>
                                  <p:childTnLst>
                                    <p:animMotion origin="layout" path="M -1.45833E-6 0.19768 L -1.45833E-6 4.44444E-6 " pathEditMode="relative" rAng="0" ptsTypes="AA">
                                      <p:cBhvr>
                                        <p:cTn id="76" dur="500" fill="hold"/>
                                        <p:tgtEl>
                                          <p:spTgt spid="8"/>
                                        </p:tgtEl>
                                        <p:attrNameLst>
                                          <p:attrName>ppt_x</p:attrName>
                                          <p:attrName>ppt_y</p:attrName>
                                        </p:attrNameLst>
                                      </p:cBhvr>
                                      <p:rCtr x="0" y="-9884"/>
                                    </p:animMotion>
                                  </p:childTnLst>
                                </p:cTn>
                              </p:par>
                            </p:childTnLst>
                          </p:cTn>
                        </p:par>
                        <p:par>
                          <p:cTn id="77" fill="hold">
                            <p:stCondLst>
                              <p:cond delay="3500"/>
                            </p:stCondLst>
                            <p:childTnLst>
                              <p:par>
                                <p:cTn id="78" presetID="10" presetClass="entr" presetSubtype="0" fill="hold" nodeType="afterEffect">
                                  <p:stCondLst>
                                    <p:cond delay="0"/>
                                  </p:stCondLst>
                                  <p:childTnLst>
                                    <p:set>
                                      <p:cBhvr>
                                        <p:cTn id="79" dur="1" fill="hold">
                                          <p:stCondLst>
                                            <p:cond delay="0"/>
                                          </p:stCondLst>
                                        </p:cTn>
                                        <p:tgtEl>
                                          <p:spTgt spid="51"/>
                                        </p:tgtEl>
                                        <p:attrNameLst>
                                          <p:attrName>style.visibility</p:attrName>
                                        </p:attrNameLst>
                                      </p:cBhvr>
                                      <p:to>
                                        <p:strVal val="visible"/>
                                      </p:to>
                                    </p:set>
                                    <p:animEffect transition="in" filter="fade">
                                      <p:cBhvr>
                                        <p:cTn id="80" dur="500"/>
                                        <p:tgtEl>
                                          <p:spTgt spid="51"/>
                                        </p:tgtEl>
                                      </p:cBhvr>
                                    </p:animEffect>
                                  </p:childTnLst>
                                </p:cTn>
                              </p:par>
                              <p:par>
                                <p:cTn id="81" presetID="64" presetClass="path" presetSubtype="0" decel="100000" fill="hold" nodeType="withEffect">
                                  <p:stCondLst>
                                    <p:cond delay="0"/>
                                  </p:stCondLst>
                                  <p:childTnLst>
                                    <p:animMotion origin="layout" path="M 2.91667E-6 0.19769 L 2.91667E-6 -3.7037E-6 " pathEditMode="relative" rAng="0" ptsTypes="AA">
                                      <p:cBhvr>
                                        <p:cTn id="82" dur="500" fill="hold"/>
                                        <p:tgtEl>
                                          <p:spTgt spid="51"/>
                                        </p:tgtEl>
                                        <p:attrNameLst>
                                          <p:attrName>ppt_x</p:attrName>
                                          <p:attrName>ppt_y</p:attrName>
                                        </p:attrNameLst>
                                      </p:cBhvr>
                                      <p:rCtr x="0" y="-9884"/>
                                    </p:animMotion>
                                  </p:childTnLst>
                                </p:cTn>
                              </p:par>
                              <p:par>
                                <p:cTn id="83" presetID="10" presetClass="entr" presetSubtype="0" fill="hold" grpId="0" nodeType="withEffect">
                                  <p:stCondLst>
                                    <p:cond delay="0"/>
                                  </p:stCondLst>
                                  <p:childTnLst>
                                    <p:set>
                                      <p:cBhvr>
                                        <p:cTn id="84" dur="1" fill="hold">
                                          <p:stCondLst>
                                            <p:cond delay="0"/>
                                          </p:stCondLst>
                                        </p:cTn>
                                        <p:tgtEl>
                                          <p:spTgt spid="9"/>
                                        </p:tgtEl>
                                        <p:attrNameLst>
                                          <p:attrName>style.visibility</p:attrName>
                                        </p:attrNameLst>
                                      </p:cBhvr>
                                      <p:to>
                                        <p:strVal val="visible"/>
                                      </p:to>
                                    </p:set>
                                    <p:animEffect transition="in" filter="fade">
                                      <p:cBhvr>
                                        <p:cTn id="85" dur="500"/>
                                        <p:tgtEl>
                                          <p:spTgt spid="9"/>
                                        </p:tgtEl>
                                      </p:cBhvr>
                                    </p:animEffect>
                                  </p:childTnLst>
                                </p:cTn>
                              </p:par>
                              <p:par>
                                <p:cTn id="86" presetID="64" presetClass="path" presetSubtype="0" decel="100000" fill="hold" grpId="1" nodeType="withEffect">
                                  <p:stCondLst>
                                    <p:cond delay="0"/>
                                  </p:stCondLst>
                                  <p:childTnLst>
                                    <p:animMotion origin="layout" path="M -2.91667E-6 0.19769 L -2.91667E-6 -3.7037E-6 " pathEditMode="relative" rAng="0" ptsTypes="AA">
                                      <p:cBhvr>
                                        <p:cTn id="87" dur="500" fill="hold"/>
                                        <p:tgtEl>
                                          <p:spTgt spid="9"/>
                                        </p:tgtEl>
                                        <p:attrNameLst>
                                          <p:attrName>ppt_x</p:attrName>
                                          <p:attrName>ppt_y</p:attrName>
                                        </p:attrNameLst>
                                      </p:cBhvr>
                                      <p:rCtr x="0" y="-9884"/>
                                    </p:animMotion>
                                  </p:childTnLst>
                                </p:cTn>
                              </p:par>
                            </p:childTnLst>
                          </p:cTn>
                        </p:par>
                        <p:par>
                          <p:cTn id="88" fill="hold">
                            <p:stCondLst>
                              <p:cond delay="4000"/>
                            </p:stCondLst>
                            <p:childTnLst>
                              <p:par>
                                <p:cTn id="89" presetID="10" presetClass="entr" presetSubtype="0" fill="hold" nodeType="afterEffect">
                                  <p:stCondLst>
                                    <p:cond delay="0"/>
                                  </p:stCondLst>
                                  <p:childTnLst>
                                    <p:set>
                                      <p:cBhvr>
                                        <p:cTn id="90" dur="1" fill="hold">
                                          <p:stCondLst>
                                            <p:cond delay="0"/>
                                          </p:stCondLst>
                                        </p:cTn>
                                        <p:tgtEl>
                                          <p:spTgt spid="113"/>
                                        </p:tgtEl>
                                        <p:attrNameLst>
                                          <p:attrName>style.visibility</p:attrName>
                                        </p:attrNameLst>
                                      </p:cBhvr>
                                      <p:to>
                                        <p:strVal val="visible"/>
                                      </p:to>
                                    </p:set>
                                    <p:animEffect transition="in" filter="fade">
                                      <p:cBhvr>
                                        <p:cTn id="91" dur="500"/>
                                        <p:tgtEl>
                                          <p:spTgt spid="113"/>
                                        </p:tgtEl>
                                      </p:cBhvr>
                                    </p:animEffect>
                                  </p:childTnLst>
                                </p:cTn>
                              </p:par>
                              <p:par>
                                <p:cTn id="92" presetID="64" presetClass="path" presetSubtype="0" decel="100000" fill="hold" nodeType="withEffect">
                                  <p:stCondLst>
                                    <p:cond delay="0"/>
                                  </p:stCondLst>
                                  <p:childTnLst>
                                    <p:animMotion origin="layout" path="M 2.91667E-6 0.19769 L 2.91667E-6 -3.7037E-7 " pathEditMode="relative" rAng="0" ptsTypes="AA">
                                      <p:cBhvr>
                                        <p:cTn id="93" dur="500" fill="hold"/>
                                        <p:tgtEl>
                                          <p:spTgt spid="113"/>
                                        </p:tgtEl>
                                        <p:attrNameLst>
                                          <p:attrName>ppt_x</p:attrName>
                                          <p:attrName>ppt_y</p:attrName>
                                        </p:attrNameLst>
                                      </p:cBhvr>
                                      <p:rCtr x="0" y="-9884"/>
                                    </p:animMotion>
                                  </p:childTnLst>
                                </p:cTn>
                              </p:par>
                              <p:par>
                                <p:cTn id="94" presetID="10" presetClass="entr" presetSubtype="0" fill="hold" grpId="0" nodeType="withEffect">
                                  <p:stCondLst>
                                    <p:cond delay="0"/>
                                  </p:stCondLst>
                                  <p:childTnLst>
                                    <p:set>
                                      <p:cBhvr>
                                        <p:cTn id="95" dur="1" fill="hold">
                                          <p:stCondLst>
                                            <p:cond delay="0"/>
                                          </p:stCondLst>
                                        </p:cTn>
                                        <p:tgtEl>
                                          <p:spTgt spid="5"/>
                                        </p:tgtEl>
                                        <p:attrNameLst>
                                          <p:attrName>style.visibility</p:attrName>
                                        </p:attrNameLst>
                                      </p:cBhvr>
                                      <p:to>
                                        <p:strVal val="visible"/>
                                      </p:to>
                                    </p:set>
                                    <p:animEffect transition="in" filter="fade">
                                      <p:cBhvr>
                                        <p:cTn id="96" dur="500"/>
                                        <p:tgtEl>
                                          <p:spTgt spid="5"/>
                                        </p:tgtEl>
                                      </p:cBhvr>
                                    </p:animEffect>
                                  </p:childTnLst>
                                </p:cTn>
                              </p:par>
                              <p:par>
                                <p:cTn id="97" presetID="64" presetClass="path" presetSubtype="0" decel="100000" fill="hold" grpId="1" nodeType="withEffect">
                                  <p:stCondLst>
                                    <p:cond delay="0"/>
                                  </p:stCondLst>
                                  <p:childTnLst>
                                    <p:animMotion origin="layout" path="M -1.04167E-6 0.19769 L -1.04167E-6 -3.7037E-7 " pathEditMode="relative" rAng="0" ptsTypes="AA">
                                      <p:cBhvr>
                                        <p:cTn id="98" dur="500" fill="hold"/>
                                        <p:tgtEl>
                                          <p:spTgt spid="5"/>
                                        </p:tgtEl>
                                        <p:attrNameLst>
                                          <p:attrName>ppt_x</p:attrName>
                                          <p:attrName>ppt_y</p:attrName>
                                        </p:attrNameLst>
                                      </p:cBhvr>
                                      <p:rCtr x="0" y="-9884"/>
                                    </p:animMotion>
                                  </p:childTnLst>
                                </p:cTn>
                              </p:par>
                            </p:childTnLst>
                          </p:cTn>
                        </p:par>
                        <p:par>
                          <p:cTn id="99" fill="hold">
                            <p:stCondLst>
                              <p:cond delay="4500"/>
                            </p:stCondLst>
                            <p:childTnLst>
                              <p:par>
                                <p:cTn id="100" presetID="10" presetClass="entr" presetSubtype="0" fill="hold" nodeType="afterEffect">
                                  <p:stCondLst>
                                    <p:cond delay="0"/>
                                  </p:stCondLst>
                                  <p:childTnLst>
                                    <p:set>
                                      <p:cBhvr>
                                        <p:cTn id="101" dur="1" fill="hold">
                                          <p:stCondLst>
                                            <p:cond delay="0"/>
                                          </p:stCondLst>
                                        </p:cTn>
                                        <p:tgtEl>
                                          <p:spTgt spid="90"/>
                                        </p:tgtEl>
                                        <p:attrNameLst>
                                          <p:attrName>style.visibility</p:attrName>
                                        </p:attrNameLst>
                                      </p:cBhvr>
                                      <p:to>
                                        <p:strVal val="visible"/>
                                      </p:to>
                                    </p:set>
                                    <p:animEffect transition="in" filter="fade">
                                      <p:cBhvr>
                                        <p:cTn id="102" dur="500"/>
                                        <p:tgtEl>
                                          <p:spTgt spid="90"/>
                                        </p:tgtEl>
                                      </p:cBhvr>
                                    </p:animEffect>
                                  </p:childTnLst>
                                </p:cTn>
                              </p:par>
                              <p:par>
                                <p:cTn id="103" presetID="64" presetClass="path" presetSubtype="0" decel="100000" fill="hold" nodeType="withEffect">
                                  <p:stCondLst>
                                    <p:cond delay="0"/>
                                  </p:stCondLst>
                                  <p:childTnLst>
                                    <p:animMotion origin="layout" path="M 2.91667E-6 0.19768 L 2.91667E-6 1.48148E-6 " pathEditMode="relative" rAng="0" ptsTypes="AA">
                                      <p:cBhvr>
                                        <p:cTn id="104" dur="500" fill="hold"/>
                                        <p:tgtEl>
                                          <p:spTgt spid="90"/>
                                        </p:tgtEl>
                                        <p:attrNameLst>
                                          <p:attrName>ppt_x</p:attrName>
                                          <p:attrName>ppt_y</p:attrName>
                                        </p:attrNameLst>
                                      </p:cBhvr>
                                      <p:rCtr x="0" y="-9884"/>
                                    </p:animMotion>
                                  </p:childTnLst>
                                </p:cTn>
                              </p:par>
                              <p:par>
                                <p:cTn id="105" presetID="10" presetClass="entr" presetSubtype="0" fill="hold" grpId="0" nodeType="withEffect">
                                  <p:stCondLst>
                                    <p:cond delay="0"/>
                                  </p:stCondLst>
                                  <p:childTnLst>
                                    <p:set>
                                      <p:cBhvr>
                                        <p:cTn id="106" dur="1" fill="hold">
                                          <p:stCondLst>
                                            <p:cond delay="0"/>
                                          </p:stCondLst>
                                        </p:cTn>
                                        <p:tgtEl>
                                          <p:spTgt spid="4"/>
                                        </p:tgtEl>
                                        <p:attrNameLst>
                                          <p:attrName>style.visibility</p:attrName>
                                        </p:attrNameLst>
                                      </p:cBhvr>
                                      <p:to>
                                        <p:strVal val="visible"/>
                                      </p:to>
                                    </p:set>
                                    <p:animEffect transition="in" filter="fade">
                                      <p:cBhvr>
                                        <p:cTn id="107" dur="500"/>
                                        <p:tgtEl>
                                          <p:spTgt spid="4"/>
                                        </p:tgtEl>
                                      </p:cBhvr>
                                    </p:animEffect>
                                  </p:childTnLst>
                                </p:cTn>
                              </p:par>
                              <p:par>
                                <p:cTn id="108" presetID="64" presetClass="path" presetSubtype="0" decel="100000" fill="hold" grpId="1" nodeType="withEffect">
                                  <p:stCondLst>
                                    <p:cond delay="0"/>
                                  </p:stCondLst>
                                  <p:childTnLst>
                                    <p:animMotion origin="layout" path="M -1.45833E-6 0.19768 L -1.45833E-6 1.48148E-6 " pathEditMode="relative" rAng="0" ptsTypes="AA">
                                      <p:cBhvr>
                                        <p:cTn id="109" dur="500" fill="hold"/>
                                        <p:tgtEl>
                                          <p:spTgt spid="4"/>
                                        </p:tgtEl>
                                        <p:attrNameLst>
                                          <p:attrName>ppt_x</p:attrName>
                                          <p:attrName>ppt_y</p:attrName>
                                        </p:attrNameLst>
                                      </p:cBhvr>
                                      <p:rCtr x="0" y="-988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9" grpId="0"/>
      <p:bldP spid="2" grpId="0"/>
      <p:bldP spid="2" grpId="1"/>
      <p:bldP spid="3" grpId="0"/>
      <p:bldP spid="3" grpId="1"/>
      <p:bldP spid="6" grpId="0"/>
      <p:bldP spid="6" grpId="1"/>
      <p:bldP spid="155" grpId="0"/>
      <p:bldP spid="155" grpId="1"/>
      <p:bldP spid="148" grpId="0" animBg="1"/>
      <p:bldP spid="151" grpId="0"/>
      <p:bldP spid="8" grpId="0"/>
      <p:bldP spid="8" grpId="1"/>
      <p:bldP spid="9" grpId="0"/>
      <p:bldP spid="9" grpId="1"/>
      <p:bldP spid="5" grpId="0"/>
      <p:bldP spid="5" grpId="1"/>
      <p:bldP spid="4" grpId="0"/>
      <p:bldP spid="4"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28626" y="2532063"/>
            <a:ext cx="6736104" cy="1793875"/>
          </a:xfrm>
        </p:spPr>
        <p:txBody>
          <a:bodyPr/>
          <a:lstStyle/>
          <a:p>
            <a:r>
              <a:rPr lang="en-US"/>
              <a:t>Landing zone development approach</a:t>
            </a:r>
          </a:p>
        </p:txBody>
      </p:sp>
    </p:spTree>
    <p:extLst>
      <p:ext uri="{BB962C8B-B14F-4D97-AF65-F5344CB8AC3E}">
        <p14:creationId xmlns:p14="http://schemas.microsoft.com/office/powerpoint/2010/main" val="26565874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oup 32" descr="Right facing arrow">
            <a:extLst>
              <a:ext uri="{FF2B5EF4-FFF2-40B4-BE49-F238E27FC236}">
                <a16:creationId xmlns:a16="http://schemas.microsoft.com/office/drawing/2014/main" id="{64545B80-D342-4C0E-A6D3-B4474FC17570}"/>
              </a:ext>
            </a:extLst>
          </p:cNvPr>
          <p:cNvGrpSpPr/>
          <p:nvPr/>
        </p:nvGrpSpPr>
        <p:grpSpPr>
          <a:xfrm>
            <a:off x="3778016" y="1955770"/>
            <a:ext cx="765644" cy="229092"/>
            <a:chOff x="7292198" y="1326539"/>
            <a:chExt cx="780897" cy="233656"/>
          </a:xfrm>
        </p:grpSpPr>
        <p:cxnSp>
          <p:nvCxnSpPr>
            <p:cNvPr id="34" name="Straight Connector 33">
              <a:extLst>
                <a:ext uri="{FF2B5EF4-FFF2-40B4-BE49-F238E27FC236}">
                  <a16:creationId xmlns:a16="http://schemas.microsoft.com/office/drawing/2014/main" id="{6D79C9E3-6D3F-4594-A9C1-A8D9EEF26BE9}"/>
                </a:ext>
              </a:extLst>
            </p:cNvPr>
            <p:cNvCxnSpPr>
              <a:cxnSpLocks/>
            </p:cNvCxnSpPr>
            <p:nvPr/>
          </p:nvCxnSpPr>
          <p:spPr>
            <a:xfrm>
              <a:off x="7292198" y="1440010"/>
              <a:ext cx="780897" cy="0"/>
            </a:xfrm>
            <a:prstGeom prst="line">
              <a:avLst/>
            </a:prstGeom>
            <a:ln w="381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D38D68F4-DA1D-4EAF-A14D-F395EB447D0A}"/>
                </a:ext>
              </a:extLst>
            </p:cNvPr>
            <p:cNvSpPr/>
            <p:nvPr/>
          </p:nvSpPr>
          <p:spPr bwMode="auto">
            <a:xfrm rot="8100000">
              <a:off x="7794946" y="1326539"/>
              <a:ext cx="231425" cy="233656"/>
            </a:xfrm>
            <a:custGeom>
              <a:avLst/>
              <a:gdLst>
                <a:gd name="connsiteX0" fmla="*/ 0 w 266700"/>
                <a:gd name="connsiteY0" fmla="*/ 0 h 266700"/>
                <a:gd name="connsiteX1" fmla="*/ 266700 w 266700"/>
                <a:gd name="connsiteY1" fmla="*/ 0 h 266700"/>
                <a:gd name="connsiteX2" fmla="*/ 266700 w 266700"/>
                <a:gd name="connsiteY2" fmla="*/ 266700 h 266700"/>
                <a:gd name="connsiteX3" fmla="*/ 0 w 266700"/>
                <a:gd name="connsiteY3" fmla="*/ 266700 h 266700"/>
                <a:gd name="connsiteX4" fmla="*/ 0 w 266700"/>
                <a:gd name="connsiteY4" fmla="*/ 0 h 266700"/>
                <a:gd name="connsiteX0" fmla="*/ 266700 w 358140"/>
                <a:gd name="connsiteY0" fmla="*/ 266700 h 358140"/>
                <a:gd name="connsiteX1" fmla="*/ 0 w 358140"/>
                <a:gd name="connsiteY1" fmla="*/ 266700 h 358140"/>
                <a:gd name="connsiteX2" fmla="*/ 0 w 358140"/>
                <a:gd name="connsiteY2" fmla="*/ 0 h 358140"/>
                <a:gd name="connsiteX3" fmla="*/ 266700 w 358140"/>
                <a:gd name="connsiteY3" fmla="*/ 0 h 358140"/>
                <a:gd name="connsiteX4" fmla="*/ 358140 w 358140"/>
                <a:gd name="connsiteY4" fmla="*/ 358140 h 358140"/>
                <a:gd name="connsiteX0" fmla="*/ 266700 w 266700"/>
                <a:gd name="connsiteY0" fmla="*/ 266700 h 266700"/>
                <a:gd name="connsiteX1" fmla="*/ 0 w 266700"/>
                <a:gd name="connsiteY1" fmla="*/ 266700 h 266700"/>
                <a:gd name="connsiteX2" fmla="*/ 0 w 266700"/>
                <a:gd name="connsiteY2" fmla="*/ 0 h 266700"/>
                <a:gd name="connsiteX3" fmla="*/ 266700 w 266700"/>
                <a:gd name="connsiteY3" fmla="*/ 0 h 266700"/>
                <a:gd name="connsiteX0" fmla="*/ 0 w 266700"/>
                <a:gd name="connsiteY0" fmla="*/ 266700 h 266700"/>
                <a:gd name="connsiteX1" fmla="*/ 0 w 266700"/>
                <a:gd name="connsiteY1" fmla="*/ 0 h 266700"/>
                <a:gd name="connsiteX2" fmla="*/ 266700 w 266700"/>
                <a:gd name="connsiteY2" fmla="*/ 0 h 266700"/>
              </a:gdLst>
              <a:ahLst/>
              <a:cxnLst>
                <a:cxn ang="0">
                  <a:pos x="connsiteX0" y="connsiteY0"/>
                </a:cxn>
                <a:cxn ang="0">
                  <a:pos x="connsiteX1" y="connsiteY1"/>
                </a:cxn>
                <a:cxn ang="0">
                  <a:pos x="connsiteX2" y="connsiteY2"/>
                </a:cxn>
              </a:cxnLst>
              <a:rect l="l" t="t" r="r" b="b"/>
              <a:pathLst>
                <a:path w="266700" h="266700">
                  <a:moveTo>
                    <a:pt x="0" y="266700"/>
                  </a:moveTo>
                  <a:lnTo>
                    <a:pt x="0" y="0"/>
                  </a:lnTo>
                  <a:lnTo>
                    <a:pt x="266700" y="0"/>
                  </a:lnTo>
                </a:path>
              </a:pathLst>
            </a:custGeom>
            <a:ln w="381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82" tIns="143427" rIns="179282" bIns="143427" numCol="1" spcCol="0" rtlCol="0" fromWordArt="0" anchor="t" anchorCtr="0" forceAA="0" compatLnSpc="1">
              <a:prstTxWarp prst="textNoShape">
                <a:avLst/>
              </a:prstTxWarp>
              <a:noAutofit/>
            </a:bodyPr>
            <a:lstStyle/>
            <a:p>
              <a:pPr marL="0" marR="0" lvl="0" indent="0" algn="l" defTabSz="914113"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grpSp>
      <p:grpSp>
        <p:nvGrpSpPr>
          <p:cNvPr id="40" name="Group 39" descr="Right facing arrow&#10;">
            <a:extLst>
              <a:ext uri="{FF2B5EF4-FFF2-40B4-BE49-F238E27FC236}">
                <a16:creationId xmlns:a16="http://schemas.microsoft.com/office/drawing/2014/main" id="{0B0F0EAA-0C29-4863-A35F-1CC48577B148}"/>
              </a:ext>
            </a:extLst>
          </p:cNvPr>
          <p:cNvGrpSpPr/>
          <p:nvPr/>
        </p:nvGrpSpPr>
        <p:grpSpPr>
          <a:xfrm>
            <a:off x="7707621" y="1955770"/>
            <a:ext cx="765644" cy="229092"/>
            <a:chOff x="7292198" y="1326539"/>
            <a:chExt cx="780897" cy="233656"/>
          </a:xfrm>
        </p:grpSpPr>
        <p:cxnSp>
          <p:nvCxnSpPr>
            <p:cNvPr id="41" name="Straight Connector 40">
              <a:extLst>
                <a:ext uri="{FF2B5EF4-FFF2-40B4-BE49-F238E27FC236}">
                  <a16:creationId xmlns:a16="http://schemas.microsoft.com/office/drawing/2014/main" id="{64D705E1-613E-411C-8426-E5885DF4243D}"/>
                </a:ext>
              </a:extLst>
            </p:cNvPr>
            <p:cNvCxnSpPr>
              <a:cxnSpLocks/>
            </p:cNvCxnSpPr>
            <p:nvPr/>
          </p:nvCxnSpPr>
          <p:spPr>
            <a:xfrm>
              <a:off x="7292198" y="1440010"/>
              <a:ext cx="780897" cy="0"/>
            </a:xfrm>
            <a:prstGeom prst="line">
              <a:avLst/>
            </a:prstGeom>
            <a:ln w="381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2" name="Rectangle 34">
              <a:extLst>
                <a:ext uri="{FF2B5EF4-FFF2-40B4-BE49-F238E27FC236}">
                  <a16:creationId xmlns:a16="http://schemas.microsoft.com/office/drawing/2014/main" id="{FD055EAA-140D-40C8-9945-2CE19F780304}"/>
                </a:ext>
              </a:extLst>
            </p:cNvPr>
            <p:cNvSpPr/>
            <p:nvPr/>
          </p:nvSpPr>
          <p:spPr bwMode="auto">
            <a:xfrm rot="8100000">
              <a:off x="7794946" y="1326539"/>
              <a:ext cx="231425" cy="233656"/>
            </a:xfrm>
            <a:custGeom>
              <a:avLst/>
              <a:gdLst>
                <a:gd name="connsiteX0" fmla="*/ 0 w 266700"/>
                <a:gd name="connsiteY0" fmla="*/ 0 h 266700"/>
                <a:gd name="connsiteX1" fmla="*/ 266700 w 266700"/>
                <a:gd name="connsiteY1" fmla="*/ 0 h 266700"/>
                <a:gd name="connsiteX2" fmla="*/ 266700 w 266700"/>
                <a:gd name="connsiteY2" fmla="*/ 266700 h 266700"/>
                <a:gd name="connsiteX3" fmla="*/ 0 w 266700"/>
                <a:gd name="connsiteY3" fmla="*/ 266700 h 266700"/>
                <a:gd name="connsiteX4" fmla="*/ 0 w 266700"/>
                <a:gd name="connsiteY4" fmla="*/ 0 h 266700"/>
                <a:gd name="connsiteX0" fmla="*/ 266700 w 358140"/>
                <a:gd name="connsiteY0" fmla="*/ 266700 h 358140"/>
                <a:gd name="connsiteX1" fmla="*/ 0 w 358140"/>
                <a:gd name="connsiteY1" fmla="*/ 266700 h 358140"/>
                <a:gd name="connsiteX2" fmla="*/ 0 w 358140"/>
                <a:gd name="connsiteY2" fmla="*/ 0 h 358140"/>
                <a:gd name="connsiteX3" fmla="*/ 266700 w 358140"/>
                <a:gd name="connsiteY3" fmla="*/ 0 h 358140"/>
                <a:gd name="connsiteX4" fmla="*/ 358140 w 358140"/>
                <a:gd name="connsiteY4" fmla="*/ 358140 h 358140"/>
                <a:gd name="connsiteX0" fmla="*/ 266700 w 266700"/>
                <a:gd name="connsiteY0" fmla="*/ 266700 h 266700"/>
                <a:gd name="connsiteX1" fmla="*/ 0 w 266700"/>
                <a:gd name="connsiteY1" fmla="*/ 266700 h 266700"/>
                <a:gd name="connsiteX2" fmla="*/ 0 w 266700"/>
                <a:gd name="connsiteY2" fmla="*/ 0 h 266700"/>
                <a:gd name="connsiteX3" fmla="*/ 266700 w 266700"/>
                <a:gd name="connsiteY3" fmla="*/ 0 h 266700"/>
                <a:gd name="connsiteX0" fmla="*/ 0 w 266700"/>
                <a:gd name="connsiteY0" fmla="*/ 266700 h 266700"/>
                <a:gd name="connsiteX1" fmla="*/ 0 w 266700"/>
                <a:gd name="connsiteY1" fmla="*/ 0 h 266700"/>
                <a:gd name="connsiteX2" fmla="*/ 266700 w 266700"/>
                <a:gd name="connsiteY2" fmla="*/ 0 h 266700"/>
              </a:gdLst>
              <a:ahLst/>
              <a:cxnLst>
                <a:cxn ang="0">
                  <a:pos x="connsiteX0" y="connsiteY0"/>
                </a:cxn>
                <a:cxn ang="0">
                  <a:pos x="connsiteX1" y="connsiteY1"/>
                </a:cxn>
                <a:cxn ang="0">
                  <a:pos x="connsiteX2" y="connsiteY2"/>
                </a:cxn>
              </a:cxnLst>
              <a:rect l="l" t="t" r="r" b="b"/>
              <a:pathLst>
                <a:path w="266700" h="266700">
                  <a:moveTo>
                    <a:pt x="0" y="266700"/>
                  </a:moveTo>
                  <a:lnTo>
                    <a:pt x="0" y="0"/>
                  </a:lnTo>
                  <a:lnTo>
                    <a:pt x="266700" y="0"/>
                  </a:lnTo>
                </a:path>
              </a:pathLst>
            </a:custGeom>
            <a:ln w="381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82" tIns="143427" rIns="179282" bIns="143427" numCol="1" spcCol="0" rtlCol="0" fromWordArt="0" anchor="t" anchorCtr="0" forceAA="0" compatLnSpc="1">
              <a:prstTxWarp prst="textNoShape">
                <a:avLst/>
              </a:prstTxWarp>
              <a:noAutofit/>
            </a:bodyPr>
            <a:lstStyle/>
            <a:p>
              <a:pPr marL="0" marR="0" lvl="0" indent="0" algn="l" defTabSz="914113"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grpSp>
      <p:sp>
        <p:nvSpPr>
          <p:cNvPr id="2" name="Title 1">
            <a:extLst>
              <a:ext uri="{FF2B5EF4-FFF2-40B4-BE49-F238E27FC236}">
                <a16:creationId xmlns:a16="http://schemas.microsoft.com/office/drawing/2014/main" id="{0967AF4E-6AF5-44E5-8533-5F2600B9A4AE}"/>
              </a:ext>
            </a:extLst>
          </p:cNvPr>
          <p:cNvSpPr>
            <a:spLocks noGrp="1"/>
          </p:cNvSpPr>
          <p:nvPr>
            <p:ph type="title"/>
          </p:nvPr>
        </p:nvSpPr>
        <p:spPr>
          <a:xfrm>
            <a:off x="455996" y="620429"/>
            <a:ext cx="11306469" cy="403137"/>
          </a:xfrm>
        </p:spPr>
        <p:txBody>
          <a:bodyPr/>
          <a:lstStyle/>
          <a:p>
            <a:r>
              <a:rPr lang="en-US"/>
              <a:t>Assess the stage of your cloud journey</a:t>
            </a:r>
          </a:p>
        </p:txBody>
      </p:sp>
      <p:sp>
        <p:nvSpPr>
          <p:cNvPr id="3" name="Rectangle 2">
            <a:extLst>
              <a:ext uri="{FF2B5EF4-FFF2-40B4-BE49-F238E27FC236}">
                <a16:creationId xmlns:a16="http://schemas.microsoft.com/office/drawing/2014/main" id="{807672AB-B532-4E9F-817C-A5AA75B632C5}"/>
              </a:ext>
            </a:extLst>
          </p:cNvPr>
          <p:cNvSpPr/>
          <p:nvPr/>
        </p:nvSpPr>
        <p:spPr bwMode="auto">
          <a:xfrm>
            <a:off x="727727" y="1746711"/>
            <a:ext cx="3174956" cy="66631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Start</a:t>
            </a:r>
          </a:p>
        </p:txBody>
      </p:sp>
      <p:sp>
        <p:nvSpPr>
          <p:cNvPr id="43" name="Rectangle 42">
            <a:extLst>
              <a:ext uri="{FF2B5EF4-FFF2-40B4-BE49-F238E27FC236}">
                <a16:creationId xmlns:a16="http://schemas.microsoft.com/office/drawing/2014/main" id="{3498CBB3-CE98-44A7-9B90-5EEA0C17D9DB}"/>
              </a:ext>
              <a:ext uri="{C183D7F6-B498-43B3-948B-1728B52AA6E4}">
                <adec:decorative xmlns:adec="http://schemas.microsoft.com/office/drawing/2017/decorative" val="1"/>
              </a:ext>
            </a:extLst>
          </p:cNvPr>
          <p:cNvSpPr/>
          <p:nvPr/>
        </p:nvSpPr>
        <p:spPr bwMode="auto">
          <a:xfrm>
            <a:off x="727727" y="2403474"/>
            <a:ext cx="3174956" cy="196117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Rectangle 11">
            <a:extLst>
              <a:ext uri="{FF2B5EF4-FFF2-40B4-BE49-F238E27FC236}">
                <a16:creationId xmlns:a16="http://schemas.microsoft.com/office/drawing/2014/main" id="{E90E8687-98FB-4893-BB94-10C6B992AF09}"/>
              </a:ext>
            </a:extLst>
          </p:cNvPr>
          <p:cNvSpPr/>
          <p:nvPr/>
        </p:nvSpPr>
        <p:spPr bwMode="auto">
          <a:xfrm>
            <a:off x="927430" y="2591262"/>
            <a:ext cx="2914864" cy="141384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78D3"/>
                </a:solidFill>
                <a:effectLst/>
                <a:uLnTx/>
                <a:uFillTx/>
                <a:latin typeface="Segoe UI Semibold"/>
                <a:ea typeface="Segoe UI" pitchFamily="34" charset="0"/>
                <a:cs typeface="Segoe UI" pitchFamily="34" charset="0"/>
              </a:rPr>
              <a:t>Build a new environment</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3C3C41"/>
                </a:solidFill>
                <a:effectLst/>
                <a:uLnTx/>
                <a:uFillTx/>
                <a:latin typeface="Segoe UI"/>
                <a:ea typeface="Segoe UI" pitchFamily="34" charset="0"/>
                <a:cs typeface="Segoe UI" pitchFamily="34" charset="0"/>
              </a:rPr>
              <a:t>informed by best practices and proven architectures</a:t>
            </a:r>
          </a:p>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3C3C41"/>
              </a:solidFill>
              <a:effectLst/>
              <a:uLnTx/>
              <a:uFillTx/>
              <a:latin typeface="Segoe UI"/>
              <a:ea typeface="Segoe UI" pitchFamily="34" charset="0"/>
              <a:cs typeface="Segoe UI" pitchFamily="34" charset="0"/>
            </a:endParaRP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78D3"/>
                </a:solidFill>
                <a:effectLst/>
                <a:uLnTx/>
                <a:uFillTx/>
                <a:latin typeface="Segoe UI Semibold"/>
                <a:ea typeface="Segoe UI" pitchFamily="34" charset="0"/>
                <a:cs typeface="Segoe UI" pitchFamily="34" charset="0"/>
              </a:rPr>
              <a:t>Explore design areas</a:t>
            </a:r>
            <a:br>
              <a:rPr kumimoji="0" lang="en-US" sz="1400" b="0" i="0" u="none" strike="noStrike" kern="1200" cap="none" spc="0" normalizeH="0" baseline="0" noProof="0">
                <a:ln>
                  <a:noFill/>
                </a:ln>
                <a:solidFill>
                  <a:srgbClr val="3C3C41"/>
                </a:solidFill>
                <a:effectLst/>
                <a:uLnTx/>
                <a:uFillTx/>
                <a:latin typeface="Segoe UI Semibold"/>
                <a:ea typeface="Segoe UI" pitchFamily="34" charset="0"/>
                <a:cs typeface="Segoe UI" pitchFamily="34" charset="0"/>
              </a:rPr>
            </a:br>
            <a:r>
              <a:rPr kumimoji="0" lang="en-US" sz="1400" b="0" i="0" u="none" strike="noStrike" kern="1200" cap="none" spc="0" normalizeH="0" baseline="0" noProof="0">
                <a:ln>
                  <a:noFill/>
                </a:ln>
                <a:solidFill>
                  <a:srgbClr val="3C3C41"/>
                </a:solidFill>
                <a:effectLst/>
                <a:uLnTx/>
                <a:uFillTx/>
                <a:latin typeface="Segoe UI"/>
                <a:ea typeface="Segoe UI" pitchFamily="34" charset="0"/>
                <a:cs typeface="Segoe UI" pitchFamily="34" charset="0"/>
              </a:rPr>
              <a:t>to understand considerations and decisions for your journey</a:t>
            </a:r>
          </a:p>
        </p:txBody>
      </p:sp>
      <p:grpSp>
        <p:nvGrpSpPr>
          <p:cNvPr id="76" name="Group 75" descr="Customer quote example.&#10;We have not deployed anything in Azure, and want a start-to-finish plan based on best practices.&#10;">
            <a:extLst>
              <a:ext uri="{FF2B5EF4-FFF2-40B4-BE49-F238E27FC236}">
                <a16:creationId xmlns:a16="http://schemas.microsoft.com/office/drawing/2014/main" id="{87AB6E0A-4D40-47A0-AE86-37FA3F4A07B1}"/>
              </a:ext>
              <a:ext uri="{C183D7F6-B498-43B3-948B-1728B52AA6E4}">
                <adec:decorative xmlns:adec="http://schemas.microsoft.com/office/drawing/2017/decorative" val="0"/>
              </a:ext>
            </a:extLst>
          </p:cNvPr>
          <p:cNvGrpSpPr/>
          <p:nvPr/>
        </p:nvGrpSpPr>
        <p:grpSpPr>
          <a:xfrm>
            <a:off x="727727" y="4026038"/>
            <a:ext cx="3174956" cy="2521117"/>
            <a:chOff x="727727" y="4026038"/>
            <a:chExt cx="3174956" cy="2521117"/>
          </a:xfrm>
        </p:grpSpPr>
        <p:grpSp>
          <p:nvGrpSpPr>
            <p:cNvPr id="48" name="Group 47">
              <a:extLst>
                <a:ext uri="{FF2B5EF4-FFF2-40B4-BE49-F238E27FC236}">
                  <a16:creationId xmlns:a16="http://schemas.microsoft.com/office/drawing/2014/main" id="{4F92D243-CEFF-4426-92CC-7E482587628F}"/>
                </a:ext>
              </a:extLst>
            </p:cNvPr>
            <p:cNvGrpSpPr/>
            <p:nvPr/>
          </p:nvGrpSpPr>
          <p:grpSpPr>
            <a:xfrm>
              <a:off x="727727" y="4026038"/>
              <a:ext cx="3174956" cy="2521117"/>
              <a:chOff x="727727" y="4026038"/>
              <a:chExt cx="3174956" cy="2521117"/>
            </a:xfrm>
          </p:grpSpPr>
          <p:sp>
            <p:nvSpPr>
              <p:cNvPr id="46" name="Rectangle 45">
                <a:extLst>
                  <a:ext uri="{FF2B5EF4-FFF2-40B4-BE49-F238E27FC236}">
                    <a16:creationId xmlns:a16="http://schemas.microsoft.com/office/drawing/2014/main" id="{07F5D3EB-8947-4CD3-AD5D-900A28B68D4B}"/>
                  </a:ext>
                </a:extLst>
              </p:cNvPr>
              <p:cNvSpPr/>
              <p:nvPr/>
            </p:nvSpPr>
            <p:spPr bwMode="auto">
              <a:xfrm>
                <a:off x="727727" y="4364651"/>
                <a:ext cx="3174956" cy="2182504"/>
              </a:xfrm>
              <a:prstGeom prst="rect">
                <a:avLst/>
              </a:prstGeom>
              <a:solidFill>
                <a:srgbClr val="2F2F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7" name="Oval 46">
                <a:extLst>
                  <a:ext uri="{FF2B5EF4-FFF2-40B4-BE49-F238E27FC236}">
                    <a16:creationId xmlns:a16="http://schemas.microsoft.com/office/drawing/2014/main" id="{861525DC-C5D2-4669-A20C-EAD40DFD2FB6}"/>
                  </a:ext>
                </a:extLst>
              </p:cNvPr>
              <p:cNvSpPr/>
              <p:nvPr/>
            </p:nvSpPr>
            <p:spPr bwMode="auto">
              <a:xfrm>
                <a:off x="1990138" y="4026038"/>
                <a:ext cx="650134" cy="650134"/>
              </a:xfrm>
              <a:prstGeom prst="ellipse">
                <a:avLst/>
              </a:prstGeom>
              <a:solidFill>
                <a:srgbClr val="2F2F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2" name="Group 31">
                <a:extLst>
                  <a:ext uri="{FF2B5EF4-FFF2-40B4-BE49-F238E27FC236}">
                    <a16:creationId xmlns:a16="http://schemas.microsoft.com/office/drawing/2014/main" id="{9B3546EE-0427-425C-8C69-65C65563515E}"/>
                  </a:ext>
                </a:extLst>
              </p:cNvPr>
              <p:cNvGrpSpPr/>
              <p:nvPr/>
            </p:nvGrpSpPr>
            <p:grpSpPr>
              <a:xfrm>
                <a:off x="2098682" y="4134582"/>
                <a:ext cx="433047" cy="433047"/>
                <a:chOff x="-810228" y="306729"/>
                <a:chExt cx="717209" cy="717209"/>
              </a:xfrm>
            </p:grpSpPr>
            <p:sp>
              <p:nvSpPr>
                <p:cNvPr id="30" name="Oval 29">
                  <a:extLst>
                    <a:ext uri="{FF2B5EF4-FFF2-40B4-BE49-F238E27FC236}">
                      <a16:creationId xmlns:a16="http://schemas.microsoft.com/office/drawing/2014/main" id="{DE909404-A371-4E17-8E62-60D22AAF2E8E}"/>
                    </a:ext>
                  </a:extLst>
                </p:cNvPr>
                <p:cNvSpPr/>
                <p:nvPr/>
              </p:nvSpPr>
              <p:spPr bwMode="auto">
                <a:xfrm>
                  <a:off x="-810228" y="306729"/>
                  <a:ext cx="717209" cy="717209"/>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1" name="Group 30">
                  <a:extLst>
                    <a:ext uri="{FF2B5EF4-FFF2-40B4-BE49-F238E27FC236}">
                      <a16:creationId xmlns:a16="http://schemas.microsoft.com/office/drawing/2014/main" id="{ACAAD8E3-AD63-4823-92EC-B430A54CD8A6}"/>
                    </a:ext>
                  </a:extLst>
                </p:cNvPr>
                <p:cNvGrpSpPr/>
                <p:nvPr/>
              </p:nvGrpSpPr>
              <p:grpSpPr>
                <a:xfrm>
                  <a:off x="-635352" y="459169"/>
                  <a:ext cx="367456" cy="412328"/>
                  <a:chOff x="-631786" y="449263"/>
                  <a:chExt cx="367456" cy="412328"/>
                </a:xfrm>
              </p:grpSpPr>
              <p:sp>
                <p:nvSpPr>
                  <p:cNvPr id="25" name="Graphic 18">
                    <a:extLst>
                      <a:ext uri="{FF2B5EF4-FFF2-40B4-BE49-F238E27FC236}">
                        <a16:creationId xmlns:a16="http://schemas.microsoft.com/office/drawing/2014/main" id="{4FE34786-DE61-4104-B642-F851ADACF0F5}"/>
                      </a:ext>
                    </a:extLst>
                  </p:cNvPr>
                  <p:cNvSpPr/>
                  <p:nvPr/>
                </p:nvSpPr>
                <p:spPr>
                  <a:xfrm>
                    <a:off x="-544755" y="449263"/>
                    <a:ext cx="193395" cy="193395"/>
                  </a:xfrm>
                  <a:custGeom>
                    <a:avLst/>
                    <a:gdLst>
                      <a:gd name="connsiteX0" fmla="*/ 228600 w 228600"/>
                      <a:gd name="connsiteY0" fmla="*/ 114300 h 228600"/>
                      <a:gd name="connsiteX1" fmla="*/ 114300 w 228600"/>
                      <a:gd name="connsiteY1" fmla="*/ 228600 h 228600"/>
                      <a:gd name="connsiteX2" fmla="*/ 0 w 228600"/>
                      <a:gd name="connsiteY2" fmla="*/ 114300 h 228600"/>
                      <a:gd name="connsiteX3" fmla="*/ 114300 w 228600"/>
                      <a:gd name="connsiteY3" fmla="*/ 0 h 228600"/>
                      <a:gd name="connsiteX4" fmla="*/ 228600 w 228600"/>
                      <a:gd name="connsiteY4" fmla="*/ 114300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8600" y="114300"/>
                        </a:moveTo>
                        <a:cubicBezTo>
                          <a:pt x="228600" y="177426"/>
                          <a:pt x="177426" y="228600"/>
                          <a:pt x="114300" y="228600"/>
                        </a:cubicBezTo>
                        <a:cubicBezTo>
                          <a:pt x="51174" y="228600"/>
                          <a:pt x="0" y="177426"/>
                          <a:pt x="0" y="114300"/>
                        </a:cubicBezTo>
                        <a:cubicBezTo>
                          <a:pt x="0" y="51174"/>
                          <a:pt x="51174" y="0"/>
                          <a:pt x="114300" y="0"/>
                        </a:cubicBezTo>
                        <a:cubicBezTo>
                          <a:pt x="177426" y="0"/>
                          <a:pt x="228600" y="51174"/>
                          <a:pt x="228600" y="114300"/>
                        </a:cubicBezTo>
                        <a:close/>
                      </a:path>
                    </a:pathLst>
                  </a:custGeom>
                  <a:solidFill>
                    <a:srgbClr val="2F2F2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26" name="Graphic 18">
                    <a:extLst>
                      <a:ext uri="{FF2B5EF4-FFF2-40B4-BE49-F238E27FC236}">
                        <a16:creationId xmlns:a16="http://schemas.microsoft.com/office/drawing/2014/main" id="{4FE34786-DE61-4104-B642-F851ADACF0F5}"/>
                      </a:ext>
                    </a:extLst>
                  </p:cNvPr>
                  <p:cNvSpPr/>
                  <p:nvPr/>
                </p:nvSpPr>
                <p:spPr>
                  <a:xfrm>
                    <a:off x="-631786" y="677863"/>
                    <a:ext cx="367456" cy="183728"/>
                  </a:xfrm>
                  <a:custGeom>
                    <a:avLst/>
                    <a:gdLst>
                      <a:gd name="connsiteX0" fmla="*/ 0 w 457200"/>
                      <a:gd name="connsiteY0" fmla="*/ 228584 h 228600"/>
                      <a:gd name="connsiteX1" fmla="*/ 228600 w 457200"/>
                      <a:gd name="connsiteY1" fmla="*/ -16 h 228600"/>
                      <a:gd name="connsiteX2" fmla="*/ 457200 w 457200"/>
                      <a:gd name="connsiteY2" fmla="*/ 228584 h 228600"/>
                    </a:gdLst>
                    <a:ahLst/>
                    <a:cxnLst>
                      <a:cxn ang="0">
                        <a:pos x="connsiteX0" y="connsiteY0"/>
                      </a:cxn>
                      <a:cxn ang="0">
                        <a:pos x="connsiteX1" y="connsiteY1"/>
                      </a:cxn>
                      <a:cxn ang="0">
                        <a:pos x="connsiteX2" y="connsiteY2"/>
                      </a:cxn>
                    </a:cxnLst>
                    <a:rect l="l" t="t" r="r" b="b"/>
                    <a:pathLst>
                      <a:path w="457200" h="228600">
                        <a:moveTo>
                          <a:pt x="0" y="228584"/>
                        </a:moveTo>
                        <a:cubicBezTo>
                          <a:pt x="0" y="102332"/>
                          <a:pt x="102348" y="-16"/>
                          <a:pt x="228600" y="-16"/>
                        </a:cubicBezTo>
                        <a:cubicBezTo>
                          <a:pt x="354852" y="-16"/>
                          <a:pt x="457200" y="102332"/>
                          <a:pt x="457200" y="228584"/>
                        </a:cubicBezTo>
                        <a:close/>
                      </a:path>
                    </a:pathLst>
                  </a:custGeom>
                  <a:solidFill>
                    <a:srgbClr val="2F2F2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pSp>
          </p:grpSp>
        </p:grpSp>
        <p:sp>
          <p:nvSpPr>
            <p:cNvPr id="13" name="TextBox 12">
              <a:extLst>
                <a:ext uri="{FF2B5EF4-FFF2-40B4-BE49-F238E27FC236}">
                  <a16:creationId xmlns:a16="http://schemas.microsoft.com/office/drawing/2014/main" id="{E30A98FC-B99D-44D4-8CEF-DE2EB2F42E4C}"/>
                </a:ext>
              </a:extLst>
            </p:cNvPr>
            <p:cNvSpPr txBox="1"/>
            <p:nvPr/>
          </p:nvSpPr>
          <p:spPr>
            <a:xfrm>
              <a:off x="927431" y="5207076"/>
              <a:ext cx="2128286" cy="749655"/>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We have not deployed anything in Azure, and want a start-to-finish plan based on best practices.</a:t>
              </a:r>
            </a:p>
          </p:txBody>
        </p:sp>
        <p:pic>
          <p:nvPicPr>
            <p:cNvPr id="51" name="Picture 50" descr="Icon&#10;&#10;Description automatically generated">
              <a:extLst>
                <a:ext uri="{FF2B5EF4-FFF2-40B4-BE49-F238E27FC236}">
                  <a16:creationId xmlns:a16="http://schemas.microsoft.com/office/drawing/2014/main" id="{A76EF6E4-9344-467C-8851-B5ACDC54B1FA}"/>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882320" y="4726697"/>
              <a:ext cx="365640" cy="317186"/>
            </a:xfrm>
            <a:prstGeom prst="rect">
              <a:avLst/>
            </a:prstGeom>
          </p:spPr>
        </p:pic>
        <p:pic>
          <p:nvPicPr>
            <p:cNvPr id="52" name="Picture 51" descr="Icon&#10;&#10;Description automatically generated">
              <a:extLst>
                <a:ext uri="{FF2B5EF4-FFF2-40B4-BE49-F238E27FC236}">
                  <a16:creationId xmlns:a16="http://schemas.microsoft.com/office/drawing/2014/main" id="{D244C874-D2A5-4AA1-9A20-F264AE261D66}"/>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rot="10800000">
              <a:off x="3512884" y="6086279"/>
              <a:ext cx="265132" cy="229997"/>
            </a:xfrm>
            <a:prstGeom prst="rect">
              <a:avLst/>
            </a:prstGeom>
          </p:spPr>
        </p:pic>
      </p:grpSp>
      <p:sp>
        <p:nvSpPr>
          <p:cNvPr id="5" name="Rectangle 4">
            <a:extLst>
              <a:ext uri="{FF2B5EF4-FFF2-40B4-BE49-F238E27FC236}">
                <a16:creationId xmlns:a16="http://schemas.microsoft.com/office/drawing/2014/main" id="{4BF3FAFB-770F-4E6B-A6DA-76F234439985}"/>
              </a:ext>
            </a:extLst>
          </p:cNvPr>
          <p:cNvSpPr/>
          <p:nvPr/>
        </p:nvSpPr>
        <p:spPr bwMode="auto">
          <a:xfrm>
            <a:off x="4647105" y="1737159"/>
            <a:ext cx="3172968" cy="66631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 Align	</a:t>
            </a:r>
          </a:p>
        </p:txBody>
      </p:sp>
      <p:sp>
        <p:nvSpPr>
          <p:cNvPr id="44" name="Rectangle 43">
            <a:extLst>
              <a:ext uri="{FF2B5EF4-FFF2-40B4-BE49-F238E27FC236}">
                <a16:creationId xmlns:a16="http://schemas.microsoft.com/office/drawing/2014/main" id="{45A03096-EC36-466B-89A9-7FA17D8E7DAF}"/>
              </a:ext>
              <a:ext uri="{C183D7F6-B498-43B3-948B-1728B52AA6E4}">
                <adec:decorative xmlns:adec="http://schemas.microsoft.com/office/drawing/2017/decorative" val="1"/>
              </a:ext>
            </a:extLst>
          </p:cNvPr>
          <p:cNvSpPr/>
          <p:nvPr/>
        </p:nvSpPr>
        <p:spPr bwMode="auto">
          <a:xfrm>
            <a:off x="4647105" y="2403474"/>
            <a:ext cx="3174956" cy="196117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Rectangle 13">
            <a:extLst>
              <a:ext uri="{FF2B5EF4-FFF2-40B4-BE49-F238E27FC236}">
                <a16:creationId xmlns:a16="http://schemas.microsoft.com/office/drawing/2014/main" id="{E9D15AD4-CAF0-4AF7-A406-783959F68F9B}"/>
              </a:ext>
            </a:extLst>
          </p:cNvPr>
          <p:cNvSpPr/>
          <p:nvPr/>
        </p:nvSpPr>
        <p:spPr bwMode="auto">
          <a:xfrm>
            <a:off x="4846864" y="2591262"/>
            <a:ext cx="2640584" cy="8978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3C3C41"/>
                </a:solidFill>
                <a:effectLst/>
                <a:uLnTx/>
                <a:uFillTx/>
                <a:latin typeface="Segoe UI"/>
                <a:ea typeface="+mn-ea"/>
                <a:cs typeface="Segoe UI" pitchFamily="34" charset="0"/>
              </a:rPr>
              <a:t>Align to the architectures and guidance of Azure Landing Zones if your organization </a:t>
            </a:r>
            <a:r>
              <a:rPr kumimoji="0" lang="en-US" sz="1400" b="1" i="0" u="none" strike="noStrike" kern="1200" cap="none" spc="0" normalizeH="0" baseline="0" noProof="0">
                <a:ln>
                  <a:noFill/>
                </a:ln>
                <a:solidFill>
                  <a:srgbClr val="0078D3"/>
                </a:solidFill>
                <a:effectLst/>
                <a:uLnTx/>
                <a:uFillTx/>
                <a:latin typeface="Segoe UI Semibold"/>
                <a:ea typeface="+mn-ea"/>
                <a:cs typeface="Segoe UI" panose="020B0502040204020203" pitchFamily="34" charset="0"/>
              </a:rPr>
              <a:t>has an  existing environment</a:t>
            </a:r>
            <a:endParaRPr kumimoji="0" lang="en-US" sz="1400" b="0" i="0" u="none" strike="noStrike" kern="1200" cap="none" spc="0" normalizeH="0" baseline="0" noProof="0">
              <a:ln>
                <a:noFill/>
              </a:ln>
              <a:solidFill>
                <a:srgbClr val="0078D3"/>
              </a:solidFill>
              <a:effectLst/>
              <a:uLnTx/>
              <a:uFillTx/>
              <a:latin typeface="Segoe UI Semibold"/>
              <a:ea typeface="+mn-ea"/>
              <a:cs typeface="Segoe UI" panose="020B0502040204020203" pitchFamily="34" charset="0"/>
            </a:endParaRPr>
          </a:p>
          <a:p>
            <a:pPr marL="285750" marR="0" lvl="0" indent="-285750" algn="ctr" defTabSz="932472" rtl="0" eaLnBrk="1" fontAlgn="base" latinLnBrk="0" hangingPunct="1">
              <a:lnSpc>
                <a:spcPct val="90000"/>
              </a:lnSpc>
              <a:spcBef>
                <a:spcPct val="0"/>
              </a:spcBef>
              <a:spcAft>
                <a:spcPct val="0"/>
              </a:spcAft>
              <a:buClrTx/>
              <a:buSzTx/>
              <a:buFont typeface="Arial" panose="020B0604020202020204" pitchFamily="34" charset="0"/>
              <a:buChar char="•"/>
              <a:tabLst/>
              <a:defRPr/>
            </a:pPr>
            <a:endParaRPr kumimoji="0" lang="en-US" sz="1400" b="0" i="0" u="none" strike="noStrike" kern="1200" cap="none" spc="0" normalizeH="0" baseline="0" noProof="0">
              <a:ln>
                <a:noFill/>
              </a:ln>
              <a:solidFill>
                <a:srgbClr val="3C3C41"/>
              </a:solidFill>
              <a:effectLst/>
              <a:uLnTx/>
              <a:uFillTx/>
              <a:latin typeface="Segoe UI"/>
              <a:ea typeface="+mn-ea"/>
              <a:cs typeface="Segoe UI" pitchFamily="34" charset="0"/>
            </a:endParaRPr>
          </a:p>
        </p:txBody>
      </p:sp>
      <p:grpSp>
        <p:nvGrpSpPr>
          <p:cNvPr id="77" name="Group 76" descr="We have environments and landing zones already, but our requirements have changed, and we need to move towards a different type of architecture.&#10;">
            <a:extLst>
              <a:ext uri="{FF2B5EF4-FFF2-40B4-BE49-F238E27FC236}">
                <a16:creationId xmlns:a16="http://schemas.microsoft.com/office/drawing/2014/main" id="{FCE9E8A5-A086-4D08-B853-C7225FE9CCDC}"/>
              </a:ext>
              <a:ext uri="{C183D7F6-B498-43B3-948B-1728B52AA6E4}">
                <adec:decorative xmlns:adec="http://schemas.microsoft.com/office/drawing/2017/decorative" val="0"/>
              </a:ext>
            </a:extLst>
          </p:cNvPr>
          <p:cNvGrpSpPr/>
          <p:nvPr/>
        </p:nvGrpSpPr>
        <p:grpSpPr>
          <a:xfrm>
            <a:off x="4645758" y="4026038"/>
            <a:ext cx="3174956" cy="2521117"/>
            <a:chOff x="4645758" y="4026038"/>
            <a:chExt cx="3174956" cy="2521117"/>
          </a:xfrm>
        </p:grpSpPr>
        <p:grpSp>
          <p:nvGrpSpPr>
            <p:cNvPr id="54" name="Group 53">
              <a:extLst>
                <a:ext uri="{FF2B5EF4-FFF2-40B4-BE49-F238E27FC236}">
                  <a16:creationId xmlns:a16="http://schemas.microsoft.com/office/drawing/2014/main" id="{D51A0C3E-DF6D-4621-89B6-4B7780BAC8B6}"/>
                </a:ext>
              </a:extLst>
            </p:cNvPr>
            <p:cNvGrpSpPr/>
            <p:nvPr/>
          </p:nvGrpSpPr>
          <p:grpSpPr>
            <a:xfrm>
              <a:off x="4645758" y="4026038"/>
              <a:ext cx="3174956" cy="2521117"/>
              <a:chOff x="727727" y="4026038"/>
              <a:chExt cx="3174956" cy="2521117"/>
            </a:xfrm>
          </p:grpSpPr>
          <p:sp>
            <p:nvSpPr>
              <p:cNvPr id="55" name="Rectangle 54">
                <a:extLst>
                  <a:ext uri="{FF2B5EF4-FFF2-40B4-BE49-F238E27FC236}">
                    <a16:creationId xmlns:a16="http://schemas.microsoft.com/office/drawing/2014/main" id="{8A6B62EC-B8A3-4581-AF20-9FB7F252BEF0}"/>
                  </a:ext>
                </a:extLst>
              </p:cNvPr>
              <p:cNvSpPr/>
              <p:nvPr/>
            </p:nvSpPr>
            <p:spPr bwMode="auto">
              <a:xfrm>
                <a:off x="727727" y="4364651"/>
                <a:ext cx="3174956" cy="2182504"/>
              </a:xfrm>
              <a:prstGeom prst="rect">
                <a:avLst/>
              </a:prstGeom>
              <a:solidFill>
                <a:srgbClr val="2F2F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6" name="Oval 55">
                <a:extLst>
                  <a:ext uri="{FF2B5EF4-FFF2-40B4-BE49-F238E27FC236}">
                    <a16:creationId xmlns:a16="http://schemas.microsoft.com/office/drawing/2014/main" id="{00304E1A-B624-4CAC-B66C-31D1E0B956E2}"/>
                  </a:ext>
                </a:extLst>
              </p:cNvPr>
              <p:cNvSpPr/>
              <p:nvPr/>
            </p:nvSpPr>
            <p:spPr bwMode="auto">
              <a:xfrm>
                <a:off x="1990138" y="4026038"/>
                <a:ext cx="650134" cy="650134"/>
              </a:xfrm>
              <a:prstGeom prst="ellipse">
                <a:avLst/>
              </a:prstGeom>
              <a:solidFill>
                <a:srgbClr val="2F2F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7" name="Group 56">
                <a:extLst>
                  <a:ext uri="{FF2B5EF4-FFF2-40B4-BE49-F238E27FC236}">
                    <a16:creationId xmlns:a16="http://schemas.microsoft.com/office/drawing/2014/main" id="{4CE50F28-103F-43F3-B8A8-F6B345164FE8}"/>
                  </a:ext>
                </a:extLst>
              </p:cNvPr>
              <p:cNvGrpSpPr/>
              <p:nvPr/>
            </p:nvGrpSpPr>
            <p:grpSpPr>
              <a:xfrm>
                <a:off x="2098682" y="4134582"/>
                <a:ext cx="433047" cy="433047"/>
                <a:chOff x="-810228" y="306729"/>
                <a:chExt cx="717209" cy="717209"/>
              </a:xfrm>
            </p:grpSpPr>
            <p:sp>
              <p:nvSpPr>
                <p:cNvPr id="58" name="Oval 57">
                  <a:extLst>
                    <a:ext uri="{FF2B5EF4-FFF2-40B4-BE49-F238E27FC236}">
                      <a16:creationId xmlns:a16="http://schemas.microsoft.com/office/drawing/2014/main" id="{240BB6C3-2C67-4725-9522-98837E9E5E69}"/>
                    </a:ext>
                  </a:extLst>
                </p:cNvPr>
                <p:cNvSpPr/>
                <p:nvPr/>
              </p:nvSpPr>
              <p:spPr bwMode="auto">
                <a:xfrm>
                  <a:off x="-810228" y="306729"/>
                  <a:ext cx="717209" cy="717209"/>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9" name="Group 58">
                  <a:extLst>
                    <a:ext uri="{FF2B5EF4-FFF2-40B4-BE49-F238E27FC236}">
                      <a16:creationId xmlns:a16="http://schemas.microsoft.com/office/drawing/2014/main" id="{69A1D627-C586-4F0F-8A7C-16AB50BFFF71}"/>
                    </a:ext>
                  </a:extLst>
                </p:cNvPr>
                <p:cNvGrpSpPr/>
                <p:nvPr/>
              </p:nvGrpSpPr>
              <p:grpSpPr>
                <a:xfrm>
                  <a:off x="-635352" y="459169"/>
                  <a:ext cx="367456" cy="412328"/>
                  <a:chOff x="-631786" y="449263"/>
                  <a:chExt cx="367456" cy="412328"/>
                </a:xfrm>
              </p:grpSpPr>
              <p:sp>
                <p:nvSpPr>
                  <p:cNvPr id="60" name="Graphic 18">
                    <a:extLst>
                      <a:ext uri="{FF2B5EF4-FFF2-40B4-BE49-F238E27FC236}">
                        <a16:creationId xmlns:a16="http://schemas.microsoft.com/office/drawing/2014/main" id="{D8F3AAF7-C8D5-448D-BCF6-6557645FDC43}"/>
                      </a:ext>
                    </a:extLst>
                  </p:cNvPr>
                  <p:cNvSpPr/>
                  <p:nvPr/>
                </p:nvSpPr>
                <p:spPr>
                  <a:xfrm>
                    <a:off x="-544755" y="449263"/>
                    <a:ext cx="193395" cy="193395"/>
                  </a:xfrm>
                  <a:custGeom>
                    <a:avLst/>
                    <a:gdLst>
                      <a:gd name="connsiteX0" fmla="*/ 228600 w 228600"/>
                      <a:gd name="connsiteY0" fmla="*/ 114300 h 228600"/>
                      <a:gd name="connsiteX1" fmla="*/ 114300 w 228600"/>
                      <a:gd name="connsiteY1" fmla="*/ 228600 h 228600"/>
                      <a:gd name="connsiteX2" fmla="*/ 0 w 228600"/>
                      <a:gd name="connsiteY2" fmla="*/ 114300 h 228600"/>
                      <a:gd name="connsiteX3" fmla="*/ 114300 w 228600"/>
                      <a:gd name="connsiteY3" fmla="*/ 0 h 228600"/>
                      <a:gd name="connsiteX4" fmla="*/ 228600 w 228600"/>
                      <a:gd name="connsiteY4" fmla="*/ 114300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8600" y="114300"/>
                        </a:moveTo>
                        <a:cubicBezTo>
                          <a:pt x="228600" y="177426"/>
                          <a:pt x="177426" y="228600"/>
                          <a:pt x="114300" y="228600"/>
                        </a:cubicBezTo>
                        <a:cubicBezTo>
                          <a:pt x="51174" y="228600"/>
                          <a:pt x="0" y="177426"/>
                          <a:pt x="0" y="114300"/>
                        </a:cubicBezTo>
                        <a:cubicBezTo>
                          <a:pt x="0" y="51174"/>
                          <a:pt x="51174" y="0"/>
                          <a:pt x="114300" y="0"/>
                        </a:cubicBezTo>
                        <a:cubicBezTo>
                          <a:pt x="177426" y="0"/>
                          <a:pt x="228600" y="51174"/>
                          <a:pt x="228600" y="114300"/>
                        </a:cubicBezTo>
                        <a:close/>
                      </a:path>
                    </a:pathLst>
                  </a:custGeom>
                  <a:solidFill>
                    <a:srgbClr val="2F2F2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61" name="Graphic 18">
                    <a:extLst>
                      <a:ext uri="{FF2B5EF4-FFF2-40B4-BE49-F238E27FC236}">
                        <a16:creationId xmlns:a16="http://schemas.microsoft.com/office/drawing/2014/main" id="{AF1B4B2E-8C68-49BE-A80B-3378BEC129CB}"/>
                      </a:ext>
                    </a:extLst>
                  </p:cNvPr>
                  <p:cNvSpPr/>
                  <p:nvPr/>
                </p:nvSpPr>
                <p:spPr>
                  <a:xfrm>
                    <a:off x="-631786" y="677863"/>
                    <a:ext cx="367456" cy="183728"/>
                  </a:xfrm>
                  <a:custGeom>
                    <a:avLst/>
                    <a:gdLst>
                      <a:gd name="connsiteX0" fmla="*/ 0 w 457200"/>
                      <a:gd name="connsiteY0" fmla="*/ 228584 h 228600"/>
                      <a:gd name="connsiteX1" fmla="*/ 228600 w 457200"/>
                      <a:gd name="connsiteY1" fmla="*/ -16 h 228600"/>
                      <a:gd name="connsiteX2" fmla="*/ 457200 w 457200"/>
                      <a:gd name="connsiteY2" fmla="*/ 228584 h 228600"/>
                    </a:gdLst>
                    <a:ahLst/>
                    <a:cxnLst>
                      <a:cxn ang="0">
                        <a:pos x="connsiteX0" y="connsiteY0"/>
                      </a:cxn>
                      <a:cxn ang="0">
                        <a:pos x="connsiteX1" y="connsiteY1"/>
                      </a:cxn>
                      <a:cxn ang="0">
                        <a:pos x="connsiteX2" y="connsiteY2"/>
                      </a:cxn>
                    </a:cxnLst>
                    <a:rect l="l" t="t" r="r" b="b"/>
                    <a:pathLst>
                      <a:path w="457200" h="228600">
                        <a:moveTo>
                          <a:pt x="0" y="228584"/>
                        </a:moveTo>
                        <a:cubicBezTo>
                          <a:pt x="0" y="102332"/>
                          <a:pt x="102348" y="-16"/>
                          <a:pt x="228600" y="-16"/>
                        </a:cubicBezTo>
                        <a:cubicBezTo>
                          <a:pt x="354852" y="-16"/>
                          <a:pt x="457200" y="102332"/>
                          <a:pt x="457200" y="228584"/>
                        </a:cubicBezTo>
                        <a:close/>
                      </a:path>
                    </a:pathLst>
                  </a:custGeom>
                  <a:solidFill>
                    <a:srgbClr val="2F2F2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pSp>
          </p:grpSp>
        </p:grpSp>
        <p:sp>
          <p:nvSpPr>
            <p:cNvPr id="62" name="TextBox 61" descr="Customer quote example&#10;We have environments and landing zones already, but our requirements have changed, and we need to move towards a different type of architecture.&#10;">
              <a:extLst>
                <a:ext uri="{FF2B5EF4-FFF2-40B4-BE49-F238E27FC236}">
                  <a16:creationId xmlns:a16="http://schemas.microsoft.com/office/drawing/2014/main" id="{A14FDD8B-CFBE-4328-9068-8C4A3617DF04}"/>
                </a:ext>
              </a:extLst>
            </p:cNvPr>
            <p:cNvSpPr txBox="1"/>
            <p:nvPr/>
          </p:nvSpPr>
          <p:spPr>
            <a:xfrm>
              <a:off x="4845461" y="5207076"/>
              <a:ext cx="2487101" cy="749655"/>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We have environments and landing zones already, but our requirements have changed, and we need to move towards a different type of architecture.</a:t>
              </a:r>
            </a:p>
          </p:txBody>
        </p:sp>
        <p:pic>
          <p:nvPicPr>
            <p:cNvPr id="63" name="Picture 62" descr="Icon&#10;&#10;Description automatically generated">
              <a:extLst>
                <a:ext uri="{FF2B5EF4-FFF2-40B4-BE49-F238E27FC236}">
                  <a16:creationId xmlns:a16="http://schemas.microsoft.com/office/drawing/2014/main" id="{06167783-0C7D-4842-81FC-F913989CA68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800351" y="4726697"/>
              <a:ext cx="365640" cy="317186"/>
            </a:xfrm>
            <a:prstGeom prst="rect">
              <a:avLst/>
            </a:prstGeom>
          </p:spPr>
        </p:pic>
        <p:pic>
          <p:nvPicPr>
            <p:cNvPr id="64" name="Picture 63" descr="Icon&#10;&#10;Description automatically generated">
              <a:extLst>
                <a:ext uri="{FF2B5EF4-FFF2-40B4-BE49-F238E27FC236}">
                  <a16:creationId xmlns:a16="http://schemas.microsoft.com/office/drawing/2014/main" id="{E365176A-59B4-4920-974F-1BA00408F5BA}"/>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rot="10800000">
              <a:off x="7430915" y="6086279"/>
              <a:ext cx="265132" cy="229997"/>
            </a:xfrm>
            <a:prstGeom prst="rect">
              <a:avLst/>
            </a:prstGeom>
          </p:spPr>
        </p:pic>
      </p:grpSp>
      <p:sp>
        <p:nvSpPr>
          <p:cNvPr id="7" name="Rectangle 6">
            <a:extLst>
              <a:ext uri="{FF2B5EF4-FFF2-40B4-BE49-F238E27FC236}">
                <a16:creationId xmlns:a16="http://schemas.microsoft.com/office/drawing/2014/main" id="{9EB8580E-C7C9-4B59-B5E6-FDBD072B351F}"/>
              </a:ext>
            </a:extLst>
          </p:cNvPr>
          <p:cNvSpPr/>
          <p:nvPr/>
        </p:nvSpPr>
        <p:spPr bwMode="auto">
          <a:xfrm>
            <a:off x="8576840" y="1737160"/>
            <a:ext cx="3184947" cy="66631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Enhance</a:t>
            </a:r>
          </a:p>
        </p:txBody>
      </p:sp>
      <p:sp>
        <p:nvSpPr>
          <p:cNvPr id="45" name="Rectangle 44">
            <a:extLst>
              <a:ext uri="{FF2B5EF4-FFF2-40B4-BE49-F238E27FC236}">
                <a16:creationId xmlns:a16="http://schemas.microsoft.com/office/drawing/2014/main" id="{AB321D52-C8D8-4D19-8D1F-9A3BE5A9996F}"/>
              </a:ext>
              <a:ext uri="{C183D7F6-B498-43B3-948B-1728B52AA6E4}">
                <adec:decorative xmlns:adec="http://schemas.microsoft.com/office/drawing/2017/decorative" val="1"/>
              </a:ext>
            </a:extLst>
          </p:cNvPr>
          <p:cNvSpPr/>
          <p:nvPr/>
        </p:nvSpPr>
        <p:spPr bwMode="auto">
          <a:xfrm>
            <a:off x="8576841" y="2403474"/>
            <a:ext cx="3174956" cy="196117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Rectangle 15">
            <a:extLst>
              <a:ext uri="{FF2B5EF4-FFF2-40B4-BE49-F238E27FC236}">
                <a16:creationId xmlns:a16="http://schemas.microsoft.com/office/drawing/2014/main" id="{3BAC4E0A-311A-43A4-A539-7599043225F5}"/>
              </a:ext>
            </a:extLst>
          </p:cNvPr>
          <p:cNvSpPr/>
          <p:nvPr/>
        </p:nvSpPr>
        <p:spPr bwMode="auto">
          <a:xfrm>
            <a:off x="8773610" y="2591262"/>
            <a:ext cx="2801074" cy="120151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400" b="1" i="0" u="none" strike="noStrike" kern="1200" cap="none" spc="0" normalizeH="0" baseline="0" noProof="0">
                <a:ln>
                  <a:noFill/>
                </a:ln>
                <a:solidFill>
                  <a:srgbClr val="0078D3"/>
                </a:solidFill>
                <a:effectLst/>
                <a:uLnTx/>
                <a:uFillTx/>
                <a:latin typeface="Segoe UI Semibold"/>
                <a:ea typeface="+mn-ea"/>
                <a:cs typeface="Segoe UI" pitchFamily="34" charset="0"/>
              </a:rPr>
              <a:t>Follow best practices guidance </a:t>
            </a:r>
            <a:br>
              <a:rPr kumimoji="0" lang="en-US" sz="1400" b="1" i="0" u="none" strike="noStrike" kern="1200" cap="none" spc="0" normalizeH="0" baseline="0" noProof="0">
                <a:ln>
                  <a:noFill/>
                </a:ln>
                <a:solidFill>
                  <a:srgbClr val="3C3C41"/>
                </a:solidFill>
                <a:effectLst/>
                <a:uLnTx/>
                <a:uFillTx/>
                <a:latin typeface="Segoe UI"/>
                <a:ea typeface="+mn-ea"/>
                <a:cs typeface="Segoe UI" pitchFamily="34" charset="0"/>
              </a:rPr>
            </a:br>
            <a:r>
              <a:rPr kumimoji="0" lang="en-US" sz="1400" b="0" i="0" u="none" strike="noStrike" kern="1200" cap="none" spc="0" normalizeH="0" baseline="0" noProof="0">
                <a:ln>
                  <a:noFill/>
                </a:ln>
                <a:solidFill>
                  <a:srgbClr val="3C3C41"/>
                </a:solidFill>
                <a:effectLst/>
                <a:uLnTx/>
                <a:uFillTx/>
                <a:latin typeface="Segoe UI"/>
                <a:ea typeface="+mn-ea"/>
                <a:cs typeface="Segoe UI" pitchFamily="34" charset="0"/>
              </a:rPr>
              <a:t>in Secure, Manage and Govern methodologies—to continue to mature and evolve your Azure environments—and realize the value of cloud-native technologies</a:t>
            </a:r>
          </a:p>
        </p:txBody>
      </p:sp>
      <p:grpSp>
        <p:nvGrpSpPr>
          <p:cNvPr id="78" name="Group 77" descr="Customer quote example.&#10;We have environments and landing zones already, but our requirements have changed, and we need to move towards a different type of architecture.&#10;">
            <a:extLst>
              <a:ext uri="{FF2B5EF4-FFF2-40B4-BE49-F238E27FC236}">
                <a16:creationId xmlns:a16="http://schemas.microsoft.com/office/drawing/2014/main" id="{9394CD2C-8DA8-4B90-9DF9-1EBAE00AFC6C}"/>
              </a:ext>
              <a:ext uri="{C183D7F6-B498-43B3-948B-1728B52AA6E4}">
                <adec:decorative xmlns:adec="http://schemas.microsoft.com/office/drawing/2017/decorative" val="0"/>
              </a:ext>
            </a:extLst>
          </p:cNvPr>
          <p:cNvGrpSpPr/>
          <p:nvPr/>
        </p:nvGrpSpPr>
        <p:grpSpPr>
          <a:xfrm>
            <a:off x="8569575" y="4026038"/>
            <a:ext cx="3174956" cy="2521117"/>
            <a:chOff x="8569575" y="4026038"/>
            <a:chExt cx="3174956" cy="2521117"/>
          </a:xfrm>
        </p:grpSpPr>
        <p:grpSp>
          <p:nvGrpSpPr>
            <p:cNvPr id="65" name="Group 64">
              <a:extLst>
                <a:ext uri="{FF2B5EF4-FFF2-40B4-BE49-F238E27FC236}">
                  <a16:creationId xmlns:a16="http://schemas.microsoft.com/office/drawing/2014/main" id="{BE751FC3-0B5A-4EC2-BBF2-8037C8BDBDB8}"/>
                </a:ext>
              </a:extLst>
            </p:cNvPr>
            <p:cNvGrpSpPr/>
            <p:nvPr/>
          </p:nvGrpSpPr>
          <p:grpSpPr>
            <a:xfrm>
              <a:off x="8569575" y="4026038"/>
              <a:ext cx="3174956" cy="2521117"/>
              <a:chOff x="727727" y="4026038"/>
              <a:chExt cx="3174956" cy="2521117"/>
            </a:xfrm>
          </p:grpSpPr>
          <p:sp>
            <p:nvSpPr>
              <p:cNvPr id="66" name="Rectangle 65">
                <a:extLst>
                  <a:ext uri="{FF2B5EF4-FFF2-40B4-BE49-F238E27FC236}">
                    <a16:creationId xmlns:a16="http://schemas.microsoft.com/office/drawing/2014/main" id="{B6D19AB7-0F08-47CA-9771-FA2C15E9272C}"/>
                  </a:ext>
                </a:extLst>
              </p:cNvPr>
              <p:cNvSpPr/>
              <p:nvPr/>
            </p:nvSpPr>
            <p:spPr bwMode="auto">
              <a:xfrm>
                <a:off x="727727" y="4364651"/>
                <a:ext cx="3174956" cy="2182504"/>
              </a:xfrm>
              <a:prstGeom prst="rect">
                <a:avLst/>
              </a:prstGeom>
              <a:solidFill>
                <a:srgbClr val="2F2F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7" name="Oval 66">
                <a:extLst>
                  <a:ext uri="{FF2B5EF4-FFF2-40B4-BE49-F238E27FC236}">
                    <a16:creationId xmlns:a16="http://schemas.microsoft.com/office/drawing/2014/main" id="{FAF0FF85-B5BF-40C3-8895-D5D00CEBFAC6}"/>
                  </a:ext>
                </a:extLst>
              </p:cNvPr>
              <p:cNvSpPr/>
              <p:nvPr/>
            </p:nvSpPr>
            <p:spPr bwMode="auto">
              <a:xfrm>
                <a:off x="1990138" y="4026038"/>
                <a:ext cx="650134" cy="650134"/>
              </a:xfrm>
              <a:prstGeom prst="ellipse">
                <a:avLst/>
              </a:prstGeom>
              <a:solidFill>
                <a:srgbClr val="2F2F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8" name="Group 67">
                <a:extLst>
                  <a:ext uri="{FF2B5EF4-FFF2-40B4-BE49-F238E27FC236}">
                    <a16:creationId xmlns:a16="http://schemas.microsoft.com/office/drawing/2014/main" id="{ACB03A50-A36C-4456-B38E-E26F0A05E407}"/>
                  </a:ext>
                </a:extLst>
              </p:cNvPr>
              <p:cNvGrpSpPr/>
              <p:nvPr/>
            </p:nvGrpSpPr>
            <p:grpSpPr>
              <a:xfrm>
                <a:off x="2098682" y="4134582"/>
                <a:ext cx="433047" cy="433047"/>
                <a:chOff x="-810228" y="306729"/>
                <a:chExt cx="717209" cy="717209"/>
              </a:xfrm>
            </p:grpSpPr>
            <p:sp>
              <p:nvSpPr>
                <p:cNvPr id="69" name="Oval 68">
                  <a:extLst>
                    <a:ext uri="{FF2B5EF4-FFF2-40B4-BE49-F238E27FC236}">
                      <a16:creationId xmlns:a16="http://schemas.microsoft.com/office/drawing/2014/main" id="{1E514529-395E-4E9B-8591-8224883923BE}"/>
                    </a:ext>
                  </a:extLst>
                </p:cNvPr>
                <p:cNvSpPr/>
                <p:nvPr/>
              </p:nvSpPr>
              <p:spPr bwMode="auto">
                <a:xfrm>
                  <a:off x="-810228" y="306729"/>
                  <a:ext cx="717209" cy="717209"/>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0" name="Group 69">
                  <a:extLst>
                    <a:ext uri="{FF2B5EF4-FFF2-40B4-BE49-F238E27FC236}">
                      <a16:creationId xmlns:a16="http://schemas.microsoft.com/office/drawing/2014/main" id="{FB54EFB1-422D-4D13-B2F2-C8259C0E8F0F}"/>
                    </a:ext>
                  </a:extLst>
                </p:cNvPr>
                <p:cNvGrpSpPr/>
                <p:nvPr/>
              </p:nvGrpSpPr>
              <p:grpSpPr>
                <a:xfrm>
                  <a:off x="-635352" y="459169"/>
                  <a:ext cx="367456" cy="412328"/>
                  <a:chOff x="-631786" y="449263"/>
                  <a:chExt cx="367456" cy="412328"/>
                </a:xfrm>
              </p:grpSpPr>
              <p:sp>
                <p:nvSpPr>
                  <p:cNvPr id="71" name="Graphic 18">
                    <a:extLst>
                      <a:ext uri="{FF2B5EF4-FFF2-40B4-BE49-F238E27FC236}">
                        <a16:creationId xmlns:a16="http://schemas.microsoft.com/office/drawing/2014/main" id="{72175D0F-91DF-4A88-9D68-3737F8E41BCD}"/>
                      </a:ext>
                    </a:extLst>
                  </p:cNvPr>
                  <p:cNvSpPr/>
                  <p:nvPr/>
                </p:nvSpPr>
                <p:spPr>
                  <a:xfrm>
                    <a:off x="-544755" y="449263"/>
                    <a:ext cx="193395" cy="193395"/>
                  </a:xfrm>
                  <a:custGeom>
                    <a:avLst/>
                    <a:gdLst>
                      <a:gd name="connsiteX0" fmla="*/ 228600 w 228600"/>
                      <a:gd name="connsiteY0" fmla="*/ 114300 h 228600"/>
                      <a:gd name="connsiteX1" fmla="*/ 114300 w 228600"/>
                      <a:gd name="connsiteY1" fmla="*/ 228600 h 228600"/>
                      <a:gd name="connsiteX2" fmla="*/ 0 w 228600"/>
                      <a:gd name="connsiteY2" fmla="*/ 114300 h 228600"/>
                      <a:gd name="connsiteX3" fmla="*/ 114300 w 228600"/>
                      <a:gd name="connsiteY3" fmla="*/ 0 h 228600"/>
                      <a:gd name="connsiteX4" fmla="*/ 228600 w 228600"/>
                      <a:gd name="connsiteY4" fmla="*/ 114300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8600" y="114300"/>
                        </a:moveTo>
                        <a:cubicBezTo>
                          <a:pt x="228600" y="177426"/>
                          <a:pt x="177426" y="228600"/>
                          <a:pt x="114300" y="228600"/>
                        </a:cubicBezTo>
                        <a:cubicBezTo>
                          <a:pt x="51174" y="228600"/>
                          <a:pt x="0" y="177426"/>
                          <a:pt x="0" y="114300"/>
                        </a:cubicBezTo>
                        <a:cubicBezTo>
                          <a:pt x="0" y="51174"/>
                          <a:pt x="51174" y="0"/>
                          <a:pt x="114300" y="0"/>
                        </a:cubicBezTo>
                        <a:cubicBezTo>
                          <a:pt x="177426" y="0"/>
                          <a:pt x="228600" y="51174"/>
                          <a:pt x="228600" y="114300"/>
                        </a:cubicBezTo>
                        <a:close/>
                      </a:path>
                    </a:pathLst>
                  </a:custGeom>
                  <a:solidFill>
                    <a:srgbClr val="2F2F2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72" name="Graphic 18">
                    <a:extLst>
                      <a:ext uri="{FF2B5EF4-FFF2-40B4-BE49-F238E27FC236}">
                        <a16:creationId xmlns:a16="http://schemas.microsoft.com/office/drawing/2014/main" id="{8CC2E5F1-FE1E-4559-9F2A-0508E6D3673E}"/>
                      </a:ext>
                    </a:extLst>
                  </p:cNvPr>
                  <p:cNvSpPr/>
                  <p:nvPr/>
                </p:nvSpPr>
                <p:spPr>
                  <a:xfrm>
                    <a:off x="-631786" y="677863"/>
                    <a:ext cx="367456" cy="183728"/>
                  </a:xfrm>
                  <a:custGeom>
                    <a:avLst/>
                    <a:gdLst>
                      <a:gd name="connsiteX0" fmla="*/ 0 w 457200"/>
                      <a:gd name="connsiteY0" fmla="*/ 228584 h 228600"/>
                      <a:gd name="connsiteX1" fmla="*/ 228600 w 457200"/>
                      <a:gd name="connsiteY1" fmla="*/ -16 h 228600"/>
                      <a:gd name="connsiteX2" fmla="*/ 457200 w 457200"/>
                      <a:gd name="connsiteY2" fmla="*/ 228584 h 228600"/>
                    </a:gdLst>
                    <a:ahLst/>
                    <a:cxnLst>
                      <a:cxn ang="0">
                        <a:pos x="connsiteX0" y="connsiteY0"/>
                      </a:cxn>
                      <a:cxn ang="0">
                        <a:pos x="connsiteX1" y="connsiteY1"/>
                      </a:cxn>
                      <a:cxn ang="0">
                        <a:pos x="connsiteX2" y="connsiteY2"/>
                      </a:cxn>
                    </a:cxnLst>
                    <a:rect l="l" t="t" r="r" b="b"/>
                    <a:pathLst>
                      <a:path w="457200" h="228600">
                        <a:moveTo>
                          <a:pt x="0" y="228584"/>
                        </a:moveTo>
                        <a:cubicBezTo>
                          <a:pt x="0" y="102332"/>
                          <a:pt x="102348" y="-16"/>
                          <a:pt x="228600" y="-16"/>
                        </a:cubicBezTo>
                        <a:cubicBezTo>
                          <a:pt x="354852" y="-16"/>
                          <a:pt x="457200" y="102332"/>
                          <a:pt x="457200" y="228584"/>
                        </a:cubicBezTo>
                        <a:close/>
                      </a:path>
                    </a:pathLst>
                  </a:custGeom>
                  <a:solidFill>
                    <a:srgbClr val="2F2F2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pSp>
          </p:grpSp>
        </p:grpSp>
        <p:sp>
          <p:nvSpPr>
            <p:cNvPr id="73" name="TextBox 72">
              <a:extLst>
                <a:ext uri="{FF2B5EF4-FFF2-40B4-BE49-F238E27FC236}">
                  <a16:creationId xmlns:a16="http://schemas.microsoft.com/office/drawing/2014/main" id="{9BCF342B-F9DD-42FF-B966-6919D57594A9}"/>
                </a:ext>
              </a:extLst>
            </p:cNvPr>
            <p:cNvSpPr txBox="1"/>
            <p:nvPr/>
          </p:nvSpPr>
          <p:spPr>
            <a:xfrm>
              <a:off x="8769279" y="5207076"/>
              <a:ext cx="2336630" cy="749655"/>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We have environments and landing zones already, using the CAF guidance, and want to continue improving the controls and configuration.</a:t>
              </a:r>
            </a:p>
          </p:txBody>
        </p:sp>
        <p:pic>
          <p:nvPicPr>
            <p:cNvPr id="74" name="Picture 73" descr="Icon&#10;&#10;Description automatically generated">
              <a:extLst>
                <a:ext uri="{FF2B5EF4-FFF2-40B4-BE49-F238E27FC236}">
                  <a16:creationId xmlns:a16="http://schemas.microsoft.com/office/drawing/2014/main" id="{CA254681-9801-4BE9-A5FA-CD9E83D47862}"/>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8724168" y="4726697"/>
              <a:ext cx="365640" cy="317186"/>
            </a:xfrm>
            <a:prstGeom prst="rect">
              <a:avLst/>
            </a:prstGeom>
          </p:spPr>
        </p:pic>
        <p:pic>
          <p:nvPicPr>
            <p:cNvPr id="75" name="Picture 74" descr="Icon&#10;&#10;Description automatically generated">
              <a:extLst>
                <a:ext uri="{FF2B5EF4-FFF2-40B4-BE49-F238E27FC236}">
                  <a16:creationId xmlns:a16="http://schemas.microsoft.com/office/drawing/2014/main" id="{656B017D-A9ED-49FC-B743-C3D293722A0F}"/>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rot="10800000">
              <a:off x="11354732" y="6086279"/>
              <a:ext cx="265132" cy="229997"/>
            </a:xfrm>
            <a:prstGeom prst="rect">
              <a:avLst/>
            </a:prstGeom>
          </p:spPr>
        </p:pic>
      </p:grpSp>
    </p:spTree>
    <p:extLst>
      <p:ext uri="{BB962C8B-B14F-4D97-AF65-F5344CB8AC3E}">
        <p14:creationId xmlns:p14="http://schemas.microsoft.com/office/powerpoint/2010/main" val="3364226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3"/>
                                        </p:tgtEl>
                                        <p:attrNameLst>
                                          <p:attrName>style.visibility</p:attrName>
                                        </p:attrNameLst>
                                      </p:cBhvr>
                                      <p:to>
                                        <p:strVal val="visible"/>
                                      </p:to>
                                    </p:set>
                                    <p:animEffect transition="in" filter="fade">
                                      <p:cBhvr>
                                        <p:cTn id="10" dur="500"/>
                                        <p:tgtEl>
                                          <p:spTgt spid="4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childTnLst>
                          </p:cTn>
                        </p:par>
                        <p:par>
                          <p:cTn id="14" fill="hold">
                            <p:stCondLst>
                              <p:cond delay="500"/>
                            </p:stCondLst>
                            <p:childTnLst>
                              <p:par>
                                <p:cTn id="15" presetID="2" presetClass="entr" presetSubtype="4" fill="hold" nodeType="afterEffect">
                                  <p:stCondLst>
                                    <p:cond delay="0"/>
                                  </p:stCondLst>
                                  <p:childTnLst>
                                    <p:set>
                                      <p:cBhvr>
                                        <p:cTn id="16" dur="1" fill="hold">
                                          <p:stCondLst>
                                            <p:cond delay="0"/>
                                          </p:stCondLst>
                                        </p:cTn>
                                        <p:tgtEl>
                                          <p:spTgt spid="76"/>
                                        </p:tgtEl>
                                        <p:attrNameLst>
                                          <p:attrName>style.visibility</p:attrName>
                                        </p:attrNameLst>
                                      </p:cBhvr>
                                      <p:to>
                                        <p:strVal val="visible"/>
                                      </p:to>
                                    </p:set>
                                    <p:anim calcmode="lin" valueType="num">
                                      <p:cBhvr additive="base">
                                        <p:cTn id="17" dur="500" fill="hold"/>
                                        <p:tgtEl>
                                          <p:spTgt spid="76"/>
                                        </p:tgtEl>
                                        <p:attrNameLst>
                                          <p:attrName>ppt_x</p:attrName>
                                        </p:attrNameLst>
                                      </p:cBhvr>
                                      <p:tavLst>
                                        <p:tav tm="0">
                                          <p:val>
                                            <p:strVal val="#ppt_x"/>
                                          </p:val>
                                        </p:tav>
                                        <p:tav tm="100000">
                                          <p:val>
                                            <p:strVal val="#ppt_x"/>
                                          </p:val>
                                        </p:tav>
                                      </p:tavLst>
                                    </p:anim>
                                    <p:anim calcmode="lin" valueType="num">
                                      <p:cBhvr additive="base">
                                        <p:cTn id="18" dur="500" fill="hold"/>
                                        <p:tgtEl>
                                          <p:spTgt spid="76"/>
                                        </p:tgtEl>
                                        <p:attrNameLst>
                                          <p:attrName>ppt_y</p:attrName>
                                        </p:attrNameLst>
                                      </p:cBhvr>
                                      <p:tavLst>
                                        <p:tav tm="0">
                                          <p:val>
                                            <p:strVal val="1+#ppt_h/2"/>
                                          </p:val>
                                        </p:tav>
                                        <p:tav tm="100000">
                                          <p:val>
                                            <p:strVal val="#ppt_y"/>
                                          </p:val>
                                        </p:tav>
                                      </p:tavLst>
                                    </p:anim>
                                  </p:childTnLst>
                                </p:cTn>
                              </p:par>
                            </p:childTnLst>
                          </p:cTn>
                        </p:par>
                        <p:par>
                          <p:cTn id="19" fill="hold">
                            <p:stCondLst>
                              <p:cond delay="1000"/>
                            </p:stCondLst>
                            <p:childTnLst>
                              <p:par>
                                <p:cTn id="20" presetID="22" presetClass="entr" presetSubtype="8" fill="hold" nodeType="afterEffect">
                                  <p:stCondLst>
                                    <p:cond delay="500"/>
                                  </p:stCondLst>
                                  <p:childTnLst>
                                    <p:set>
                                      <p:cBhvr>
                                        <p:cTn id="21" dur="1" fill="hold">
                                          <p:stCondLst>
                                            <p:cond delay="0"/>
                                          </p:stCondLst>
                                        </p:cTn>
                                        <p:tgtEl>
                                          <p:spTgt spid="33"/>
                                        </p:tgtEl>
                                        <p:attrNameLst>
                                          <p:attrName>style.visibility</p:attrName>
                                        </p:attrNameLst>
                                      </p:cBhvr>
                                      <p:to>
                                        <p:strVal val="visible"/>
                                      </p:to>
                                    </p:set>
                                    <p:animEffect transition="in" filter="wipe(left)">
                                      <p:cBhvr>
                                        <p:cTn id="22" dur="500"/>
                                        <p:tgtEl>
                                          <p:spTgt spid="33"/>
                                        </p:tgtEl>
                                      </p:cBhvr>
                                    </p:animEffect>
                                  </p:childTnLst>
                                </p:cTn>
                              </p:par>
                            </p:childTnLst>
                          </p:cTn>
                        </p:par>
                        <p:par>
                          <p:cTn id="23" fill="hold">
                            <p:stCondLst>
                              <p:cond delay="2000"/>
                            </p:stCondLst>
                            <p:childTnLst>
                              <p:par>
                                <p:cTn id="24" presetID="10" presetClass="entr" presetSubtype="0" fill="hold" grpId="0" nodeType="after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fade">
                                      <p:cBhvr>
                                        <p:cTn id="26" dur="500"/>
                                        <p:tgtEl>
                                          <p:spTgt spid="5"/>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44"/>
                                        </p:tgtEl>
                                        <p:attrNameLst>
                                          <p:attrName>style.visibility</p:attrName>
                                        </p:attrNameLst>
                                      </p:cBhvr>
                                      <p:to>
                                        <p:strVal val="visible"/>
                                      </p:to>
                                    </p:set>
                                    <p:animEffect transition="in" filter="fade">
                                      <p:cBhvr>
                                        <p:cTn id="29" dur="500"/>
                                        <p:tgtEl>
                                          <p:spTgt spid="44"/>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500"/>
                                        <p:tgtEl>
                                          <p:spTgt spid="14"/>
                                        </p:tgtEl>
                                      </p:cBhvr>
                                    </p:animEffect>
                                  </p:childTnLst>
                                </p:cTn>
                              </p:par>
                            </p:childTnLst>
                          </p:cTn>
                        </p:par>
                        <p:par>
                          <p:cTn id="33" fill="hold">
                            <p:stCondLst>
                              <p:cond delay="2500"/>
                            </p:stCondLst>
                            <p:childTnLst>
                              <p:par>
                                <p:cTn id="34" presetID="2" presetClass="entr" presetSubtype="4" fill="hold" nodeType="afterEffect">
                                  <p:stCondLst>
                                    <p:cond delay="0"/>
                                  </p:stCondLst>
                                  <p:childTnLst>
                                    <p:set>
                                      <p:cBhvr>
                                        <p:cTn id="35" dur="1" fill="hold">
                                          <p:stCondLst>
                                            <p:cond delay="0"/>
                                          </p:stCondLst>
                                        </p:cTn>
                                        <p:tgtEl>
                                          <p:spTgt spid="77"/>
                                        </p:tgtEl>
                                        <p:attrNameLst>
                                          <p:attrName>style.visibility</p:attrName>
                                        </p:attrNameLst>
                                      </p:cBhvr>
                                      <p:to>
                                        <p:strVal val="visible"/>
                                      </p:to>
                                    </p:set>
                                    <p:anim calcmode="lin" valueType="num">
                                      <p:cBhvr additive="base">
                                        <p:cTn id="36" dur="500" fill="hold"/>
                                        <p:tgtEl>
                                          <p:spTgt spid="77"/>
                                        </p:tgtEl>
                                        <p:attrNameLst>
                                          <p:attrName>ppt_x</p:attrName>
                                        </p:attrNameLst>
                                      </p:cBhvr>
                                      <p:tavLst>
                                        <p:tav tm="0">
                                          <p:val>
                                            <p:strVal val="#ppt_x"/>
                                          </p:val>
                                        </p:tav>
                                        <p:tav tm="100000">
                                          <p:val>
                                            <p:strVal val="#ppt_x"/>
                                          </p:val>
                                        </p:tav>
                                      </p:tavLst>
                                    </p:anim>
                                    <p:anim calcmode="lin" valueType="num">
                                      <p:cBhvr additive="base">
                                        <p:cTn id="37" dur="500" fill="hold"/>
                                        <p:tgtEl>
                                          <p:spTgt spid="77"/>
                                        </p:tgtEl>
                                        <p:attrNameLst>
                                          <p:attrName>ppt_y</p:attrName>
                                        </p:attrNameLst>
                                      </p:cBhvr>
                                      <p:tavLst>
                                        <p:tav tm="0">
                                          <p:val>
                                            <p:strVal val="1+#ppt_h/2"/>
                                          </p:val>
                                        </p:tav>
                                        <p:tav tm="100000">
                                          <p:val>
                                            <p:strVal val="#ppt_y"/>
                                          </p:val>
                                        </p:tav>
                                      </p:tavLst>
                                    </p:anim>
                                  </p:childTnLst>
                                </p:cTn>
                              </p:par>
                            </p:childTnLst>
                          </p:cTn>
                        </p:par>
                        <p:par>
                          <p:cTn id="38" fill="hold">
                            <p:stCondLst>
                              <p:cond delay="3000"/>
                            </p:stCondLst>
                            <p:childTnLst>
                              <p:par>
                                <p:cTn id="39" presetID="22" presetClass="entr" presetSubtype="8" fill="hold" nodeType="afterEffect">
                                  <p:stCondLst>
                                    <p:cond delay="500"/>
                                  </p:stCondLst>
                                  <p:childTnLst>
                                    <p:set>
                                      <p:cBhvr>
                                        <p:cTn id="40" dur="1" fill="hold">
                                          <p:stCondLst>
                                            <p:cond delay="0"/>
                                          </p:stCondLst>
                                        </p:cTn>
                                        <p:tgtEl>
                                          <p:spTgt spid="40"/>
                                        </p:tgtEl>
                                        <p:attrNameLst>
                                          <p:attrName>style.visibility</p:attrName>
                                        </p:attrNameLst>
                                      </p:cBhvr>
                                      <p:to>
                                        <p:strVal val="visible"/>
                                      </p:to>
                                    </p:set>
                                    <p:animEffect transition="in" filter="wipe(left)">
                                      <p:cBhvr>
                                        <p:cTn id="41" dur="500"/>
                                        <p:tgtEl>
                                          <p:spTgt spid="40"/>
                                        </p:tgtEl>
                                      </p:cBhvr>
                                    </p:animEffect>
                                  </p:childTnLst>
                                </p:cTn>
                              </p:par>
                            </p:childTnLst>
                          </p:cTn>
                        </p:par>
                        <p:par>
                          <p:cTn id="42" fill="hold">
                            <p:stCondLst>
                              <p:cond delay="4000"/>
                            </p:stCondLst>
                            <p:childTnLst>
                              <p:par>
                                <p:cTn id="43" presetID="10" presetClass="entr" presetSubtype="0" fill="hold" grpId="0" nodeType="afterEffect">
                                  <p:stCondLst>
                                    <p:cond delay="0"/>
                                  </p:stCondLst>
                                  <p:childTnLst>
                                    <p:set>
                                      <p:cBhvr>
                                        <p:cTn id="44" dur="1" fill="hold">
                                          <p:stCondLst>
                                            <p:cond delay="0"/>
                                          </p:stCondLst>
                                        </p:cTn>
                                        <p:tgtEl>
                                          <p:spTgt spid="7"/>
                                        </p:tgtEl>
                                        <p:attrNameLst>
                                          <p:attrName>style.visibility</p:attrName>
                                        </p:attrNameLst>
                                      </p:cBhvr>
                                      <p:to>
                                        <p:strVal val="visible"/>
                                      </p:to>
                                    </p:set>
                                    <p:animEffect transition="in" filter="fade">
                                      <p:cBhvr>
                                        <p:cTn id="45" dur="500"/>
                                        <p:tgtEl>
                                          <p:spTgt spid="7"/>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6"/>
                                        </p:tgtEl>
                                        <p:attrNameLst>
                                          <p:attrName>style.visibility</p:attrName>
                                        </p:attrNameLst>
                                      </p:cBhvr>
                                      <p:to>
                                        <p:strVal val="visible"/>
                                      </p:to>
                                    </p:set>
                                    <p:animEffect transition="in" filter="fade">
                                      <p:cBhvr>
                                        <p:cTn id="48" dur="500"/>
                                        <p:tgtEl>
                                          <p:spTgt spid="16"/>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45"/>
                                        </p:tgtEl>
                                        <p:attrNameLst>
                                          <p:attrName>style.visibility</p:attrName>
                                        </p:attrNameLst>
                                      </p:cBhvr>
                                      <p:to>
                                        <p:strVal val="visible"/>
                                      </p:to>
                                    </p:set>
                                    <p:animEffect transition="in" filter="fade">
                                      <p:cBhvr>
                                        <p:cTn id="51" dur="500"/>
                                        <p:tgtEl>
                                          <p:spTgt spid="45"/>
                                        </p:tgtEl>
                                      </p:cBhvr>
                                    </p:animEffect>
                                  </p:childTnLst>
                                </p:cTn>
                              </p:par>
                            </p:childTnLst>
                          </p:cTn>
                        </p:par>
                        <p:par>
                          <p:cTn id="52" fill="hold">
                            <p:stCondLst>
                              <p:cond delay="4500"/>
                            </p:stCondLst>
                            <p:childTnLst>
                              <p:par>
                                <p:cTn id="53" presetID="2" presetClass="entr" presetSubtype="4" fill="hold" nodeType="afterEffect">
                                  <p:stCondLst>
                                    <p:cond delay="0"/>
                                  </p:stCondLst>
                                  <p:childTnLst>
                                    <p:set>
                                      <p:cBhvr>
                                        <p:cTn id="54" dur="1" fill="hold">
                                          <p:stCondLst>
                                            <p:cond delay="0"/>
                                          </p:stCondLst>
                                        </p:cTn>
                                        <p:tgtEl>
                                          <p:spTgt spid="78"/>
                                        </p:tgtEl>
                                        <p:attrNameLst>
                                          <p:attrName>style.visibility</p:attrName>
                                        </p:attrNameLst>
                                      </p:cBhvr>
                                      <p:to>
                                        <p:strVal val="visible"/>
                                      </p:to>
                                    </p:set>
                                    <p:anim calcmode="lin" valueType="num">
                                      <p:cBhvr additive="base">
                                        <p:cTn id="55" dur="500" fill="hold"/>
                                        <p:tgtEl>
                                          <p:spTgt spid="78"/>
                                        </p:tgtEl>
                                        <p:attrNameLst>
                                          <p:attrName>ppt_x</p:attrName>
                                        </p:attrNameLst>
                                      </p:cBhvr>
                                      <p:tavLst>
                                        <p:tav tm="0">
                                          <p:val>
                                            <p:strVal val="#ppt_x"/>
                                          </p:val>
                                        </p:tav>
                                        <p:tav tm="100000">
                                          <p:val>
                                            <p:strVal val="#ppt_x"/>
                                          </p:val>
                                        </p:tav>
                                      </p:tavLst>
                                    </p:anim>
                                    <p:anim calcmode="lin" valueType="num">
                                      <p:cBhvr additive="base">
                                        <p:cTn id="56" dur="500" fill="hold"/>
                                        <p:tgtEl>
                                          <p:spTgt spid="7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3" grpId="0" animBg="1"/>
      <p:bldP spid="12" grpId="0"/>
      <p:bldP spid="5" grpId="0" animBg="1"/>
      <p:bldP spid="44" grpId="0" animBg="1"/>
      <p:bldP spid="14" grpId="0"/>
      <p:bldP spid="7" grpId="0" animBg="1"/>
      <p:bldP spid="45" grpId="0" animBg="1"/>
      <p:bldP spid="16" grpId="0"/>
    </p:bldLst>
  </p:timing>
</p:sld>
</file>

<file path=ppt/tags/tag1.xml><?xml version="1.0" encoding="utf-8"?>
<p:tagLst xmlns:a="http://schemas.openxmlformats.org/drawingml/2006/main" xmlns:r="http://schemas.openxmlformats.org/officeDocument/2006/relationships" xmlns:p="http://schemas.openxmlformats.org/presentationml/2006/main">
  <p:tag name="TIMING" val="|10.3"/>
</p:tagLst>
</file>

<file path=ppt/tags/tag2.xml><?xml version="1.0" encoding="utf-8"?>
<p:tagLst xmlns:a="http://schemas.openxmlformats.org/drawingml/2006/main" xmlns:r="http://schemas.openxmlformats.org/officeDocument/2006/relationships" xmlns:p="http://schemas.openxmlformats.org/presentationml/2006/main">
  <p:tag name="TIMING" val="|10.3"/>
</p:tagLst>
</file>

<file path=ppt/tags/tag3.xml><?xml version="1.0" encoding="utf-8"?>
<p:tagLst xmlns:a="http://schemas.openxmlformats.org/drawingml/2006/main" xmlns:r="http://schemas.openxmlformats.org/officeDocument/2006/relationships" xmlns:p="http://schemas.openxmlformats.org/presentationml/2006/main">
  <p:tag name="TIMING" val="|30.5"/>
</p:tagLst>
</file>

<file path=ppt/theme/theme1.xml><?xml version="1.0" encoding="utf-8"?>
<a:theme xmlns:a="http://schemas.openxmlformats.org/drawingml/2006/main" name="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brand_template_blue_accessible.pptx" id="{F774D412-23CA-4DC2-A47D-10DB1AEE7EFE}" vid="{952AAC9D-4DB4-450B-87D3-2D1B406135CB}"/>
    </a:ext>
  </a:extLst>
</a:theme>
</file>

<file path=ppt/theme/theme2.xml><?xml version="1.0" encoding="utf-8"?>
<a:theme xmlns:a="http://schemas.openxmlformats.org/drawingml/2006/main" name="9-51052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Template.potx" id="{BD16E044-32EE-499D-926A-412748656A2A}" vid="{84C2CAB7-A3B3-4228-922A-473CBB91664E}"/>
    </a:ext>
  </a:extLst>
</a:theme>
</file>

<file path=ppt/theme/theme3.xml><?xml version="1.0" encoding="utf-8"?>
<a:theme xmlns:a="http://schemas.openxmlformats.org/drawingml/2006/main" name="Azure Design Template">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4.xml><?xml version="1.0" encoding="utf-8"?>
<a:theme xmlns:a="http://schemas.openxmlformats.org/drawingml/2006/main" name="Dynamics 365">
  <a:themeElements>
    <a:clrScheme name="Azure Edit 2">
      <a:dk1>
        <a:srgbClr val="3C3C41"/>
      </a:dk1>
      <a:lt1>
        <a:srgbClr val="FFFFFF"/>
      </a:lt1>
      <a:dk2>
        <a:srgbClr val="0078D3"/>
      </a:dk2>
      <a:lt2>
        <a:srgbClr val="FFFFFF"/>
      </a:lt2>
      <a:accent1>
        <a:srgbClr val="EBEBEB"/>
      </a:accent1>
      <a:accent2>
        <a:srgbClr val="75757A"/>
      </a:accent2>
      <a:accent3>
        <a:srgbClr val="000000"/>
      </a:accent3>
      <a:accent4>
        <a:srgbClr val="0078D3"/>
      </a:accent4>
      <a:accent5>
        <a:srgbClr val="50E6FF"/>
      </a:accent5>
      <a:accent6>
        <a:srgbClr val="EBEBEB"/>
      </a:accent6>
      <a:hlink>
        <a:srgbClr val="0078D4"/>
      </a:hlink>
      <a:folHlink>
        <a:srgbClr val="000041"/>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_PowerPoint_Template_092618" id="{4E3EC67C-5801-2144-80A7-6A5264B773C8}" vid="{77DF5A70-2AB2-2245-8CC2-9711122DF23B}"/>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Microsoft_brand_template_blue</Template>
  <TotalTime>0</TotalTime>
  <Words>1701</Words>
  <Application>Microsoft Office PowerPoint</Application>
  <PresentationFormat>Widescreen</PresentationFormat>
  <Paragraphs>213</Paragraphs>
  <Slides>23</Slides>
  <Notes>17</Notes>
  <HiddenSlides>1</HiddenSlides>
  <MMClips>0</MMClips>
  <ScaleCrop>false</ScaleCrop>
  <HeadingPairs>
    <vt:vector size="6" baseType="variant">
      <vt:variant>
        <vt:lpstr>Fonts Used</vt:lpstr>
      </vt:variant>
      <vt:variant>
        <vt:i4>6</vt:i4>
      </vt:variant>
      <vt:variant>
        <vt:lpstr>Theme</vt:lpstr>
      </vt:variant>
      <vt:variant>
        <vt:i4>4</vt:i4>
      </vt:variant>
      <vt:variant>
        <vt:lpstr>Slide Titles</vt:lpstr>
      </vt:variant>
      <vt:variant>
        <vt:i4>23</vt:i4>
      </vt:variant>
    </vt:vector>
  </HeadingPairs>
  <TitlesOfParts>
    <vt:vector size="33" baseType="lpstr">
      <vt:lpstr>Arial</vt:lpstr>
      <vt:lpstr>Calibri</vt:lpstr>
      <vt:lpstr>Consolas</vt:lpstr>
      <vt:lpstr>Segoe UI</vt:lpstr>
      <vt:lpstr>Segoe UI Semibold</vt:lpstr>
      <vt:lpstr>Wingdings</vt:lpstr>
      <vt:lpstr>White Template</vt:lpstr>
      <vt:lpstr>9-51052_Microsoft_Ready_Template_Light</vt:lpstr>
      <vt:lpstr>Azure Design Template</vt:lpstr>
      <vt:lpstr>Dynamics 365</vt:lpstr>
      <vt:lpstr>Überblick Microsoft Cloud Adoption Framework</vt:lpstr>
      <vt:lpstr>What are you going to build? Your cloud foundation—serves a specific purpose:</vt:lpstr>
      <vt:lpstr>What's the purpose of a landing zone? </vt:lpstr>
      <vt:lpstr>Azure landing zones Help customers set up their Azure environment— for scale, security, governance, networking, and identity</vt:lpstr>
      <vt:lpstr>Key challenges</vt:lpstr>
      <vt:lpstr>Azure landing zone –  Design Areas</vt:lpstr>
      <vt:lpstr>Azure landing zones Design areas</vt:lpstr>
      <vt:lpstr>Landing zone development approach</vt:lpstr>
      <vt:lpstr>Assess the stage of your cloud journey</vt:lpstr>
      <vt:lpstr>Different starting points on your cloud journey</vt:lpstr>
      <vt:lpstr>Azure landing zone deployment options</vt:lpstr>
      <vt:lpstr>Azure landing zone—conceptual architecture </vt:lpstr>
      <vt:lpstr>What is "greenfield development"? Organizations developing a new environment without dependencies</vt:lpstr>
      <vt:lpstr>Azure landing zones Design areas</vt:lpstr>
      <vt:lpstr>Azure landing zones— implementation options</vt:lpstr>
      <vt:lpstr>Azure landing zone accelerators Fastest path to deployment </vt:lpstr>
      <vt:lpstr>Landing zone implementation options Start small and expand and enterprise-scale</vt:lpstr>
      <vt:lpstr>What is "brownfield development"? Organizations developing and deploying code in existing environments</vt:lpstr>
      <vt:lpstr>Common approach—landing zone implementation</vt:lpstr>
      <vt:lpstr>Architecture—modularity</vt:lpstr>
      <vt:lpstr>Align | Enhance</vt:lpstr>
      <vt:lpstr>Azure landing zones— how are they related to the Govern, Manage, and Secure methodologies?</vt:lpstr>
      <vt:lpstr>Resources—deployment of cloud-ready environments</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2022-02-11T13:50:08Z</dcterms:created>
  <dcterms:modified xsi:type="dcterms:W3CDTF">2022-02-11T13:51:00Z</dcterms:modified>
</cp:coreProperties>
</file>